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a large bowl. Then mix together wheat, barley, beans, lentils, and millet, and make some bread. This is what you will eat for the 390 days you are lying d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t only a small loaf of bread each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drink only two large cups of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se dried human waste to start a fire, then bake the bread on the coals where everyone can watc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scatter the people of Israel among the nations, they will also have to eat food that is unclean, just as you must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id, “Lord God, please don't make me do that! Never in my life have I eaten food that would make me unacceptable to you. I've never eaten anything that died a natural death or was killed by a wild animal or that you said wa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replied, “Instead of human waste, I will let you bake your bread on a fire made from cow man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zekiel, the people of Jerusalem will starve. They will have so little food and water that they will be afraid and hope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will be shocked at what is happening, and, because of their sins, they will die a slow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ekiel Acts Out an Attack  on JerusalemThe Lor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zekiel, son of man, find a brick and sketch a picture of Jerusalem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repare to attack the brick as if it were a real city. Build a dirt mound and a ramp up to the top and surround the brick with enemy camps. On every side put large wooden poles as though you were going to break down the gate to the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et up an iron pan like a wall between you and the brick. All this will be a warning for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that, lie down on your left side and stay there for 390 days as a sign of Israel's punishment—one day for each year of its su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urn over and lie on your right side 40 more days. That will be a sign of Judah's punishment—one day for each year of its su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rick stands for Jerusalem, so attack it! Stare at it and shout angry warn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tie you up, so you can't leave until your attack has ended.]]></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2026-06-22T02:43:17Z</dcterms:created>
  <dcterms:modified xsi:type="dcterms:W3CDTF">2026-06-22T02:43:17Z</dcterms:modified>
  <dc:title>Bible.com.au: Ezekiel 4:1-17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