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a large bowl. Then mix together wheat, barley, beans, lentils, and millet, and make some bread. This is what you will eat for the 390 days you are lying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t only a small loaf of bread each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rink only two large cup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se dried human waste to start a fire, then bake the bread on the coals where everyone can watc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catter the people of Israel among the nations, they will also have to eat food that is unclean, just as you must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id, “Lord God, please don't make me do that! Never in my life have I eaten food that would make me unacceptable to you. I've never eaten anything that died a natural death or was killed by a wild animal or that you said wa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replied, “Instead of human waste, I will let you bake your bread on a fire made from cow man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zekiel, the people of Jerusalem will starve. They will have so little food and water that they will be afraid and hope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be shocked at what is happening, and, because of their sins, they will die a slow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cts Out an Attack  on JerusalemThe Lor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find a brick and sketch a picture of Jerusalem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repare to attack the brick as if it were a real city. Build a dirt mound and a ramp up to the top and surround the brick with enemy camps. On every side put large wooden poles as though you were going to break down the gate to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t up an iron pan like a wall between you and the brick. All this will be a warning for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that, lie down on your left side and stay there for 390 days as a sign of Israel's punishment—one day for each year of its su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urn over and lie on your right side 40 more days. That will be a sign of Judah's punishment—one day for each year of its su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rick stands for Jerusalem, so attack it! Stare at it and shout angry warn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so you can't leave until your attack has ende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2026-06-22T03:42:39Z</dcterms:created>
  <dcterms:modified xsi:type="dcterms:W3CDTF">2026-06-22T03:42:39Z</dcterms:modified>
  <dc:title>Bible.com.au: Ezekiel 4:1-17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