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ay is coming when these things will happen, just as I have promi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at day comes, the people in the towns of Israel will collect the weapons of their dead enemies. They will use these shields, bows and arrows, spears, and clubs as firewood, and there will be enough to last for sev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burn these weapons instead of gathering sticks or chopping down trees. That's how the Israelites will take revenge on those who robbed and abused them. I, the Lord, have spoken.The Burial of GogThe Lor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Gog has been destroyed, I will bury him and his army in Israel, in Travelers' Valley, east of the Dead Sea. That graveyard will be so large that it will block the way of anyone who tries to walk through the valley, which will then be known as “The Valley of Gog's Arm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sraelites will spend seven months burying dead bodies and cleaning up their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will help with the burial, and they will be honored for this on the day the brightness of my glory is se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ose seven months, the people will appoint a group of men to look for any dead bodies left unburied. This must be done for seven months to make sure that the land is no longer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ever they find a human bone, they will set up a marker next to it. Then the gravediggers will bury it in “The Valley of Gog's Ar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ar the town of “Gog's Army.” After that, the land will be pure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zekiel, son of man, I am going to hold a feast on Israel's mountains and offer sacrifices there. So invite all the birds and wild animals to come from every direction and eat the meat of sacrifices and drink the blood. The birds and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g Is Defeated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ll feast on the bodies of warriors and foreign rulers that I will sacrifice like sheep, goats, and bul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ant the birds and animals to eat until they are full and drink until they are drun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come to my table and stuff themselves with the flesh of horses and warriors of every kind. I, the Lord God, have spoken.Israel Will Be RestoredThe Lord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punish the nations of the earth, they will see the brightness of my glo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of Israel will know from then on that I am the Lord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eign nations will realize that the Israelites were forced to leave their own land because they sinned against me. I turned my back on my people and let enemies attack and kill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ir lives were wicked and corrupt, and they deserved to be punis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I will show mercy to the people of Israel and bring them back from the nations where they are living. They are Jacob's descendants, so I will bless them and show that I am ho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live safely in their own land, but will be ashamed when they remember their evil ways and how they disgraced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eign nations will watch as I take the Israelites from enemy lands and bring them back home, and those nations will see that I am ho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zekiel, son of man, condemn Gog and tell him:You are the ruler of Meshech and Tubal, but I, the Lord, am your enem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y people will realize that I, the Lord their God, sent them away as prisoners and now will bring them back to their own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ver again will I turn my back on the people of Israel, and my Spirit will live in them. I, the Lord, have spo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turn you around and drag you from the north until you reach the mountains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knock the bow out of your left hand and the arrows out of your right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ou and your army will die on those mountains. Then birds and wild animals will eat the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your dead bodies left lying in open fields. I, the Lord, have spo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t fire to the land of Magog and to those nations along the seacoast that think they are so secure, and they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people Israel will know me, and they will no longer disgrace my holy name. Everyone on earth will know that I am the holy Lord God of Israel.]]></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2026-07-23T08:28:52Z</dcterms:created>
  <dcterms:modified xsi:type="dcterms:W3CDTF">2026-07-23T08:28:52Z</dcterms:modified>
  <dc:title>Bible.com.au: Ezekiel 39:1-29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