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in a few years, I will command you to invade Israel, a country that was ruined by war. It was deserted for a long time, but its people have returned from the foreign nations where they once lived. The Israelites now live in peace in the mountains of their own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and your army will attack them like a fierce thunderstorm and surround them like a c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at day comes, I know that you will have an evil p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take advantage of Israel, that weak and peaceful country where people live safely inside towns that have no walls or gates or lo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rob the people in towns that were once a pile of rubble. These people lived as prisoners in foreign nations, but they have returned to Israel, the most important place in the world, and they own livestock and proper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Sheba and Dedan, along with merchants from villages in southern Spain, will be your allies. They will want some of the silver and gold, as well as the livestock and property that your army takes from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God, know that when you see my people Israel living in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lead your powerful cavalry from your kingdom in the no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attack my people like a storm-cloud that covers their land. I will let you invade my country Israel, so that every nation on earth will know that I, the Lord, am holy.Judgment on Go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Gog:Long ago, I ordered my prophets to warn the people of Israel that someday I would send an enemy to attack them. You, Gog, are that enemy, and that day is com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g Invades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you invade Israel, I will become furi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n my anger I will send a terrible earthquake to shake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 living thing on earth will tremble in fear of me—every fish and bird, every wild animal and reptile, and every human. Mountains will crumble, cliffs will fall, and cities will collap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the Lord, will make the mountains of Israel turn against you. Your troops will be so terrified that they will attack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strike you with diseases and punish you with death. You and your army will be pounded with rainstorms, hailstones, and burning sulf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o these things to show the world that I, the Lord, am ho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condemn Gog, that wicked ruler of the kingdoms of Meshech and Tubal in the land of Magog. Te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God, am your enem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make you powerless! I will put a hook in your jaw and drag away both you and your large army. You command cavalry troops that wear heavy armor and carry shields and swo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army includes soldiers from Persia, Ethiopia, and Lib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well as from Gomer and Beth-Togarmah in the north. Your army is enorm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keep your troops prepared to fight,]]></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2026-05-18T06:37:25Z</dcterms:created>
  <dcterms:modified xsi:type="dcterms:W3CDTF">2026-05-18T06:37:25Z</dcterms:modified>
  <dc:title>Bible.com.au: Ezekiel 38:1-23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