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muscles and skin cover the bones, but they had no life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Ezekiel, now say to the wind, “The Lord God commands you to blow from every direction and to breathe life into these dead bodies, so they can liv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I said this, the wind blew among the bodies, and they came back to life! They all stood up, and there were enough to make a large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Ezekiel, the people of Israel are like dead bones. They complain that they are dried up and that they have no hope for the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ell them, “I, the Lord God, promise to open your graves and set you free. I will bring you back to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at happens, you will realize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Spirit will give you breath, and you will live again. I will bring you home, and you will know that I have kept my promise. I, the Lord, have spoken.”Judah and Israel  Together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zekiel, son of man, get a stick and write on it, “The kingdom of Judah.” Then get another stick and write on it, “The kingdom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ld these two sticks end to end, so they look like one st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ry Bones Live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your people ask you what this me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them that I, the Lord, will join together the stick of Israel and the stick of Judah. I will hold them in my hand, and they will become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ld these two sticks where they can be seen by every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say:I, the Lord God, will gather the people of Israel and bring them home from the foreign nations where they now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them into one nation and let them once again live in the land of Israel. Only one king will rule them, and they will never again be divided into two n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 longer worship idols and do things that make them unacceptable to me. I will wash away their sin and make them clean, and I will protect them from everything that makes them unclean. They will be my people, and I will be thei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ir king will always come from the family of my servant King David and will care for them like a shepherd. The people of Israel will faithfully obey my laws. They and their descendants will live in the land I gave my servant Jacob, just as their ancestors d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olemnly promise to bless the people of Israel with unending peace. I will protect them and let them become a powerful nation. My temple will stand in Israel for all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live among my people and be thei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 nation on earth will know that my temple is in Israel and that I have chosen the Israelites to be m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I felt the Lord's power take control of me, and his Spirit carried me to a valley full of b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howed me all around, and everywhere I looked I saw bones that were drie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Ezekiel, son of man, can these bones come back to life?”I replied, “Lord God, only you can answer th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en told me to say:Dry bones, listen to what the Lord is saying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Lord God, will put breath in you, and once again you will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wrap you with muscles and skin and breathe life into you. Then you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id what the Lord said, but before I finished speaking, I heard a rattling noise. The bones were coming together!]]></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2026-06-02T00:45:16Z</dcterms:created>
  <dcterms:modified xsi:type="dcterms:W3CDTF">2026-06-02T00:45:16Z</dcterms:modified>
  <dc:title>Bible.com.au: Ezekiel 37:1-28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