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008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7: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saw muscles and skin cover the bones, but they had no life in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said:Ezekiel, now say to the wind, “The Lord God commands you to blow from every direction and to breathe life into these dead bodies, so they can live aga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soon as I said this, the wind blew among the bodies, and they came back to life! They all stood up, and there were enough to make a large arm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said:Ezekiel, the people of Israel are like dead bones. They complain that they are dried up and that they have no hope for the futu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ell them, “I, the Lord God, promise to open your graves and set you free. I will bring you back to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that happens, you will realize that I am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y Spirit will give you breath, and you will live again. I will bring you home, and you will know that I have kept my promise. I, the Lord, have spoken.”Judah and Israel  Together Aga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sai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Ezekiel, son of man, get a stick and write on it, “The kingdom of Judah.” Then get another stick and write on it, “The kingdom of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old these two sticks end to end, so they look like one sti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ry Bones Live Aga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en your people ask you what this mea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ell them that I, the Lord, will join together the stick of Israel and the stick of Judah. I will hold them in my hand, and they will become on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old these two sticks where they can be seen by everyon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n say:I, the Lord God, will gather the people of Israel and bring them home from the foreign nations where they now li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will make them into one nation and let them once again live in the land of Israel. Only one king will rule them, and they will never again be divided into two nation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will no longer worship idols and do things that make them unacceptable to me. I will wash away their sin and make them clean, and I will protect them from everything that makes them unclean. They will be my people, and I will be their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25 ]]></a:t>
            </a:r>
            <a:r>
              <a:rPr lang="en-US" b="1" sz="3000" spc="0" u="none">
                <a:solidFill>
                  <a:srgbClr val="000000">
                    <a:alpha val="100.00%"/>
                  </a:srgbClr>
                </a:solidFill>
                <a:latin typeface="Calibri"/>
              </a:rPr>
              <a:t><![CDATA[Their king will always come from the family of my servant King David and will care for them like a shepherd. The people of Israel will faithfully obey my laws. They and their descendants will live in the land I gave my servant Jacob, just as their ancestors di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solemnly promise to bless the people of Israel with unending peace. I will protect them and let them become a powerful nation. My temple will stand in Israel for all ti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 will live among my people and be their G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Every nation on earth will know that my temple is in Israel and that I have chosen the Israelites to be my peop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me time later, I felt the Lord's power take control of me, and his Spirit carried me to a valley full of bon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showed me all around, and everywhere I looked I saw bones that were dried ou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said, “Ezekiel, son of man, can these bones come back to life?”I replied, “Lord God, only you can answer th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then told me to say:Dry bones, listen to what the Lord is saying to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the Lord God, will put breath in you, and once again you will liv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will wrap you with muscles and skin and breathe life into you. Then you will know that I am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did what the Lord said, but before I finished speaking, I heard a rattling noise. The bones were coming together!]]></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2026-08-02T15:29:06Z</dcterms:created>
  <dcterms:modified xsi:type="dcterms:W3CDTF">2026-08-02T15:29:06Z</dcterms:modified>
  <dc:title>Bible.com.au: Ezekiel 37:1-28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