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37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35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d bodies will cover your mountains and fill up your valley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land will lie in ruins forever. No one will live in your towns ever again. You will know that I am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ought the nations of Judah and Israel belonged to you, and that you could take over their territory. But I am their God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surely as I live, I will punish you for treating my people with anger and hatred. Then they will know that I, the Lord, am punishing you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will finally realize that I heard you laugh at their destruction and say their land was yours to tak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even insulted me, but I heard it al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on earth will celebrate when I destroy you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you celebrated when Israel was destroyed. Your nation of Edom will be nothing but a wasteland. Then everyone will know that I am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om Will Be a Wastelan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, son of man, condemn the people of Edom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to them:I, the Lord God,am now your enemy!And I will turn your nationinto an empty wastelan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ing your towns in ruins.Your land will be a desert,and then you will knowthat I am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Edom, not only have you been Israel's longtime enemy, you simply watched when disaster wiped out its people as punishment for their si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as surely as I am the living Lord God, you are guilty of murder and must be put to dea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stroy your nation and kill anyone who travels through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2026-07-23T09:04:22Z</dcterms:created>
  <dcterms:modified xsi:type="dcterms:W3CDTF">2026-07-23T09:04:22Z</dcterms:modified>
  <dc:title>Bible.com.au: Ezekiel 35:1-15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