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So I, the Lord, will punish you! I will rescue my sheep from you and never let you be their shepherd again or butcher them for food. I, the Lord, have spoken.The Lord Is  the Good Shephe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God then said:I will look for my sheep and take care of them my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ust as a shepherd looks for lost sheep. My sheep have been lost since that dark and miserable day when they were scattered throughout the nations. But I will rescu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ring them back from the foreign nations where they now live. I will be their shepherd and will let them graze on Israel's mountains and in the valleys and fertile fiel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be safe as they feed on grassy meadows and green hil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promise to take care of them and keep them sa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look for those that are lost and bring back the ones that wander off, to bandage those that are hurt and protect the ones that are weak. I will also slaughter those that are fat and strong, because I always do right.Judgment on the Strong Shee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God said to his sheep, the people of Israel:I will carefully watch each one of you to decide which ones are the strong sheep and which ones are we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of you eat the greenest grass, then trample down what's left when you finish. Others drink clean water, then step in the water to make the rest of it mudd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means my other sheep have nothing fit to eat or drin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Leaders  Are Worthless Shephe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 the Lord God, will separate you strong sheep from the we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strong ones have used your powerful horns to chase off those that are we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will rescue them and no longer let them be mistreated. I will separate the good from the b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at, I will give you a shepherd from the family of my servant King David. All of you, both strong and weak, will have the same shepherd, and he will take good care of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be your leader, and I will be your God. I, the Lord, have spoken.A Bright Future  for the Lord's SheepThe Lord God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eople of Israel are my sheep, and I solemnly promise that they will live in peace. I will chase away every wild animal from the desert and the forest, so my sheep will not be afr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ill live around my holy mountain, and I will bless them by sending more than enough r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make their trees produce fruit and their crops to grow. I will set them free from slavery and let them live safely in their own land. Then they will know that I am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eign nations will never again rob them, and wild animals will no longer kill and eat them. They will have nothing to fe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make their fields produce large amounts of crops, so they will never again go hungry or be laughed at by foreign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o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everyone will know that I protect my people Israel. I, the Lord, make this promi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are my sheep; I am their God, and I take care of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Israel's leaders are like shepherds taking care of my sheep, the people of Israel. But I want you to condemn these leaders and tell them:I, the Lord God, say you shepherds of Israel are doomed! You take care of yourselves while ignoring my shee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drink their milk and use their wool to make your clothes. Then you butcher the best ones for food. But you don't take care of the fl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have never protected the weak ones or healed the sick ones or bandaged those that get hurt. You let them wander off and never look for those that get lost. You are cruel and mean to my sh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trayed in every direction, and because there was no shepherd to watch them, they were attacked and eaten by wild anim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y sheep were scattered across the earth. They roamed on hills and mountains, without anyone even bothering to look fo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Now listen to what I, the living Lord God, am saying to you shepherds. My sheep have been attacked and eaten by wild animals, because you refused to watch them. You never went looking for the lost ones, and you fed yourselves without feeding my sheep.]]></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2026-07-23T08:29:34Z</dcterms:created>
  <dcterms:modified xsi:type="dcterms:W3CDTF">2026-07-23T08:29:34Z</dcterms:modified>
  <dc:title>Bible.com.au: Ezekiel 34:1-31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