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1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heavens will become black, leaving your country in total darkness. I, the Lord God, have spok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eign nations you have never heard of will be shocked when I tell them how I destroyed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be horrified, and when I flash my sword in victory on the day of your death, their kings will tremble in the fear of what could happen 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of Babylonia is coming to attack you, king of Egyp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r soldiers will be killed by the cruelest army in the world, and everything you take pride in will be cru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slaughter your cattle that graze by the river, and no people or livestock will be left to muddy its wa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ater will be clear, and streams will be calm. I, the Lord God, have sp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gypt will become a barren wasteland, and no living thing will ever survive there. Then you and your people will know that I am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your warning, and it will be used as a funeral song by foreign women to mourn the death of your people. I, the Lord God, have spoken.A Sad Ending  for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the fifteenth day of that same month, the Lord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Funeral Song  for the King of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zekiel, son of man, mourn for the Egyptians and condemn them to the world of the dead, where they will be buried alongside the people of other powerful nat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ay to them:You may be more beautifulthan the peopleof other nations,but you will also dieand join the godlessin the world belo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cannot escape! The enemy's sword is ready to slaughter every one of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rave military leaders killed in battle will gladly welcome you and your allies into the world of the de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The graves of soldiers from Assyria are there. They once terrified people, but they were killed in battle and now lie deep in the world of the d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The graves of soldiers from Elam are there. The very sight of those godless soldiers once terrified their enemies and made them panic. But now they are disgraced and ashamed as they lie in the world of the dead, alongside others who were killed in batt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graves of soldiers from Meshech and Tubal are there. These godless soldiers who terrified people were all killed in batt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were not given a proper burial like the heroes of long ago, who were buried with their swords under their heads and with their shields over their bodies. These were the heroes who made their enemies panic.]]></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Egyptians will be cruelly defeated, and you will be buried alongside these other godless soldiers who died in batt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graves of kings and leaders from Edom are there. They were powerful at one time. Now they are buried in the world of the dead with other godless soldiers killed in batt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welve years after King Jehoiachin and the rest of us had been led away as prisoners to Babylonia, the Lord spoke to me on the first day of the twelfth month. He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graves of the rulers of the north are there, as well as those of the Sidonians. Their powerful armies once terrified enemies. Now they lie buried in the world of the dead, where they are disgraced like other soldiers killed in batt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Lord God says:When your king of Egypt sees all of these graves, he and his soldiers will be glad they are not the only ones suffer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sent him to terrify people all over the earth. But he and his army will be killed and buried alongside other godless soldiers in the world of the dead. I, the Lord God, have spok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condemn the king of Egypt and tell him I am saying:You act like a lionroaming the earth;but you are nothing more thana crocodile in a river,churning up muddy waterwith your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ing of Egypt, listen to me. I, the Lord God, will catch you in my net and let a crowd of foreigners drag you to sh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throw you into an open field, where birds and animals will come to feed on your fle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spread your rotting flesh over the mountains and in the valle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our blood will flow throughout the land and fill up the strea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cover the whole sky and every star with thick clouds, so that the sun and moon will stop shining.]]></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2026-05-18T05:41:04Z</dcterms:created>
  <dcterms:modified xsi:type="dcterms:W3CDTF">2026-05-18T05:41:04Z</dcterms:modified>
  <dc:title>Bible.com.au: Ezekiel 32:1-32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