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cedar treesin my garden of Edenwere as beautifulas this tree;no tree of any kindhad such long branc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he Lord, gave this treeits beauty,and I helped the branchesgrow strong.All other trees in Edenwanted to be just lik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of Egypt, now listen to what I, the Lord God, am saying about that tree:The tree grew so tall that it reached the sky and became very proud and arrog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the Lord God, will reject the tree and hand it over to a foreign ruler, who will punish it for its wicked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uel foreigners will chop it down and leave it wherever it falls. Branches and broken limbs will be scattered over the mountains and in the valleys. The people living in the shade of those branches will go somewhere el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rds will then nest on the stump of the fallen tree, and wild animals will trample its branc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 again will any tree dare to grow as tall as this tree, no matter how much water it has. Every tree must die, just as humans die and go down to the world of the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day this tree dies and goes to the world below, I, the Lord God, will command rivers and streams to mourn its death. Every underground spring of water and every river will stop flowing. The mountains in Lebanon will be covered with darkness as a sign of their sorrow, and all the trees in the forest will wi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ree will crash to the ground, and I will send it to the world below. Then the nations of the earth will tremble.The trees from Eden and the choice trees from Lebanon are now in the world of the dead, and they will be comforted when this tree f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people who found protection in its shade will also be sent to the world below, where they will join the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gypt's King  Will Be Chopped Down  like a Cedar Tr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of Egypt, all these things will happen to you and your people! You were like this tree at one time—taller and stronger than anyone on earth. But now you will be chopped down, just as every tree in the garden of Eden must die. You will be sent down to the world of the dead, where you will join the godless and the other victims of violent death. I, the Lord God, have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even years after King Jehoiachin and the rest of us had been led away as prisoners to Babylonia, the Lord spoke to me on the first day of the third month.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ell the king of Egypt and his people that I am saying:You are more powerfulthan anyone on earth.Now listen to th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was once a cedar treein Lebanonwith large, strong branchesreaching to the sk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tree had plenty of waterto help it grow tall,and nearby streams wateredthe other treesin the fo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is tree towered overthose other trees,and its branchesgrew long and th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ds built nestsin its branches,and animals were bornbeneath it.People from all nationslived in the shadeof this strong tr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had beautiful,long branches,and its roots found waterdeep in the soil.]]></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2026-05-21T20:16:27Z</dcterms:created>
  <dcterms:modified xsi:type="dcterms:W3CDTF">2026-05-21T20:16:27Z</dcterms:modified>
  <dc:title>Bible.com.au: Ezekiel 31:1-18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