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et fire to your land, and anyone who defended your nation will die. Then you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same day I destroy Egypt, I will send messengers to the Ethiopians to announce their coming destruction. They think they are safe, but they will be terr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Egyptian army is very strong, but I will send King Nebuchadnezzar of Babylonia to completely defeat that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his cruel troops will invade and destroy your land and leave your dead bodies piled everyw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ry up the Nile River, then sell the land to evil buyers. I will send foreigners to turn your entire nation into a barren desert. I, the Lord, have spoken.Egypt's Proud Cities  Will Lie in RuinsThe Lord said to the people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idols and images you Egyptians worship in the city of Memphis will be smashed. No one will be left to rule your nation, and terror will fill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ity of Pathros will be left in ruins, and Zoan will be burned to the ground. Thebes, your capital city, will also be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rtress city of Pelusium will feel my fierce anger, and all the troops stationed at Thebes will be slaught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t fire to your nation of Egypt! The city of Pelusium will be in anguish. Thebes will fall, and the people of Memphis will live in constant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young soldiers in the cities of Heliopolis and Bubastis will die in battle, and the rest of the people will be taken priso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gypt Will Be a Barren Dese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ere so proud of your nation's power, but when I crush that power and kill that pride, darkness will fall over the city of Tahpanhes. A dark, gloomy cloud will cover the land as you are being led away into captiv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m through punishing Egypt, you will know that I am the Lord.Egypt's King Is Power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even years after King Jehoiachin and the rest of us had been led away as prisoners to Babylonia, the Lord spoke to me on the seventh day of the first month. He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zekiel, son of man, I, the Lord, have defeated the king of Egypt! I broke his arm, and no one has wrapped it or put it in a sling, so that it could heal and get strong enough to hold a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ell him that I am now his worst enemy. I will break both his arms—the good one and the broken one! His sword will drop from his hand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catter the Egyptians all over the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I will strengthen the power of Babylonia's king and give him my sword to use against Egypt. I will also make the wounded king of Egypt powerless, and he will moan in pain and die in front of the Babylonian king. Then everyone on earth will know that I am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force the Egyptians to live as prisoners in foreign nations, and they will know that I, the Lord, have punish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tell the people of Egypt that I am saying:Cry out in desp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you will soonbe punished!That will be a timeof darkness and doomfor all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own nation of Egyptwill be attacked,and Ethiopia will suffer.You will be killed in battle,and your land will be robbedand left in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diers hired from Ethiopia, Libya, Lydia, Arabia, Kub, as well as from Israel, will die in that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of your allies will be killed, and your proud strength will crumble. People will die from Migdol in the north to Aswan in the south. I, the Lord, have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nation of Egypt will be the most deserted place on earth, and its cities will lie in complete rui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Ezekiel 30:1-26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