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 to the people who were brought here to Babylonia with you and tell them you have a message from me, the Lord God. Do this, whether they listen to you or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irit lifted me up, and as the glory of the Lord started to leave, I heard a loud, thundering noise behin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as the sound made by the creatures' wings as they brushed against each other, and by the rumble of the wheels besid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carried me away.The Lord's power had taken complete control of me, and I was both annoyed and a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was back with the others living at Abib Hill near the Chebar River, I sat among them for seven days, shocked at what had happened to me.The Lord Appoints Ezekiel  To Stand Watch(Ezekiel 33.1-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ven days after I had seen the brightness of the Lord's glory, 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I have appointed you to stand watch for the people of Israel. So listen to what I say, then warn them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tell wicked people they will die because of their sins, you must warn them to turn from their sinful ways so they won't be punished. If you refuse, you are responsible for their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if you do warn them, and they keep on sinning, they will die because of their sins, and you will be innoc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suppose faithful people start sinning, and I decide to put stumbling blocks in their paths to make them fall. They deserve to die because of their sins. So if you refuse to warn them, I will forget about the times they were faithful, and I will hold you responsible for their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Ezekiel, son of man, after you eat this scroll, go speak to the people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do warn them, and they listen to you and stop sinning, I will let them live. And you will be innocent.Ezekiel Cannot Tal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ok control of me and said, “Stand up! Go into the valley, and I will talk with you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immediately went to the valley, where I saw the brightness of the Lord's glory, just as I had seen it near the Chebar River, and I bowed with my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pirit took control of me and lifted me to my feet. Then the Lord said:Go back and lock yourself in your ho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tied up to keep you in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make you unable to talk or to warn those who have rebelled against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time will come, when I will tell you what to say, and you will again be able to speak my message. Some of them will listen; others will be stubborn and refuse to list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handed me the scroll and said, “Eat this and fill up on it.” So I ate the scroll, and it tasted sweet as h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Ezekiel, I am sending you to your own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are Israelites, not some strangers who speak a foreign language you can't understand. If I were to send you to foreign nations, they would listen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people of Israel will refuse to listen, because they have refused to listen to me. All of them are stubborn and hardhea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ill make you as stubborn as they a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be so determined to speak my message that nothing will stop you. I will make you hard like a diamond, and you'll have no reason to be afraid of those arrogant reb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carefully to everything I say and then think about i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2026-06-02T00:44:55Z</dcterms:created>
  <dcterms:modified xsi:type="dcterms:W3CDTF">2026-06-02T00:44:55Z</dcterms:modified>
  <dc:title>Bible.com.au: Ezekiel 3:1-27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