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11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r enemies will brutally kill you, and the sea will be your only gra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face your enemies, will you still claim to be a god? They will attack, and you will suffer like any other hum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eigners will kill you, and you will die the death of those who don't worship me. I, the Lord, have spoken.A Funeral Song  for the King  of Ty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zekiel, son of man, sing a funeral song for the king of Tyre and tell him I am saying:At one time, you were perfect, intelligent, and good-loo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lived in the garden of Eden and wore jewelry made of brightly colored gems and precious stones. They were all set in gold and were ready for you on the day you were bor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ppointed a winged creature to guard your home on my holy mountain, where you walked among gems that dazzled like fi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ere truly good from the time of your birth, but later you started doing wicked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traded with other nations and became more and more cruel and evil. So I forced you to leave my mountain, and the creature that had been your protector now chased you away from the jew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as your good looks that made you arrogant, and you were so famous that you started acting like a fool. That's why I threw you to the ground and let other kings sneer at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the King  of Ty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cheated so many other merchants that your places of worship are corrupt. So I set your city on fire and burned it down. Now everyone sees only ashes where your city once st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of other nations are shocked. Your punishment was horrible, and you are gone forever.Judgment on Sidon  and Peace for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zekiel, son of man, condemn the city of Sid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ell its people:I, the Lord God, am your enemy! People will praise me when I punish you, and they will see that I am ho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end deadly diseases to wipe you out, and I will send enemies to invade and surround you. Your people will be killed, and you will know that I am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at happens, the people of Israel will no longer have cruel neighbors that abuse them and make them feel as though they are in a field of thorns and briers. And the Israelites will know that I, the Lord God, have done these things.A Blessing for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God said:Someday I will gather the people of Israel from the nations where they are now scattered, and every nation will see that I am holy. The Israelites will once again live in the land I gave to my servant Jaco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will be safe and will build houses and plant vineyards. They will no longer be in danger, because I will punish their hateful neighbors. Israel will know that I am the Lord thei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o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tell the king of Tyre that I am saying:You are so arrogant that you think you're a god and that the city of Tyre is your throne. You may claim to be a god, though you're nothing but a mere hum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think you're wiser than Daniel and know every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wisdom has certainly made you rich, because you have storehouses filled with gold and sil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e a clever businessman and are extremely wealthy, but your wealth has led to arroga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compared yourself to a god, so now I, the Lord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ll make you the victim of cruel enemies. They will destroy all the possessions you've worked so hard to get.]]></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2026-05-26T11:41:45Z</dcterms:created>
  <dcterms:modified xsi:type="dcterms:W3CDTF">2026-05-26T11:41:45Z</dcterms:modified>
  <dc:title>Bible.com.au: Ezekiel 28:1-26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