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from Sidon and Arvaddid the rowing,and your own skilled workerswere the capta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perienced men from Byblosrepaired any damages.Sailors from all overshopped at the storesin your po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ve soldiers from Persia,Lydia, and Libyaserved in your navy,protecting you with shieldsand helmets,and making you fam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came fromArvad and Cilicia,and men from Gamadstood watch in your towers.With their weaponshung on your walls,your beauty was comple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hants from southern Spain traded silver, iron, tin, and lead for your produc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Greece, Tubal, and Meshech traded slaves and things made of bronz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from Beth-Togarmah traded work horses, war horses, and mu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 did business with people from Rhodes, and people from nations along the coast gave you ivory and ebony in exchange for your goo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traded emeralds, purple cloth, embroidery, fine linen, coral, and rub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gave you their finest wheat, fancy figs, honey, olive oil, and spices in exchange for your merchand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uneral Song for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amascus saw what you had to offer and brought you wine from Helbon and wool from Zah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dan and Javan near Uzal traded you iron and spi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edan supplied you with saddle blanket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people from Arabia and the rulers of Kedar traded lambs, sheep, and goa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hants from Sheba and Raamah gave you excellent spices, precious stones, and gold in exchange for your produc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 did business with merchants from the cities of Haran, Canneh, Eden, Sheba, Asshur, and Chilma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you expensive clothing, purple and embroidered cloth, brightly colored rugs, and strong rop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, seagoing ships carried your goods wherever they needed to go.You were like a shiploaded with heavy cargo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ling across the sea,but you were wreckedby strong eastern wi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on board was lost—your valuable cargo,your sailors and carpenters,merchants and soldi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outs of your drowning crewwere heard on the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hip is deserted;rowers and sailors and captainsall stand on shor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ing for you.They show their sorrowby putting dust on their headsand rolling in ashe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ve their headsand dress in sackclothas they cry in despai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grief they singa funeral song for you:“Tyre, you were greaterthan all other cities.But now you lie in silenceat the bottom of the se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tions that receivedyour merchandisewere always pleased;kings everywhere got richfrom your costly good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wreckedin the deep sea,with your cargo and crewscattered everyw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living along the coastare shocked at the news.Their rulers are horrified,and terror is writtenacross their fac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s of the worldcan't believe what happened.Your death was gruesome,and you are gone forever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sing a funeral song for Ty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that is built along the sea and that trades with nations along the coast. Tell the people of Tyre that the following message is from me:Tyre, you brag aboutyour perfect beau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control of the sea.You are a shipbuilt to perfe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ers used cypress treesfrom Mount Hermonto make your planksand a cedar tree from Lebanonfor your tall m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ak trees from Bashanwere shaped into oars;pine trees from Cypruswere cut for your deck,which was then decoratedwith strips of iv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ilders used fancy linenfrom Egypt for your sails,so everyone could see you.Blue and purple clothfrom Cyprus was usedto shade your de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2026-05-18T06:37:22Z</dcterms:created>
  <dcterms:modified xsi:type="dcterms:W3CDTF">2026-05-18T06:37:22Z</dcterms:modified>
  <dc:title>Bible.com.au: Ezekiel 27:1-36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