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said, “The people of Moab thought Judah was no different from any other n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let Moab's fortress towns along its border be attacked, including Beth-Jeshimoth, Baal-Meon, and Kiriatha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eastern desert tribes that invade Ammon will invade Moab, and just as Ammon will be forgotten forever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will be punished. Then the people there will know that I am the Lord.”Judgment on Edom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then said, “The people of Edom are guilty of taking revenge on Juda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punish Edom by killing all its people and livestock. It will be an empty wasteland all the way from Teman to Ded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my own people to take revenge on the Edomites by making them feel my fierce anger. And when I punish them, they will know that I am the Lord God.”Judgment on Philistia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said, “The cruel Philistines have taken revenge on their enemies over and over and have tried to destroy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's my turn to treat the Philistines as my enemies and to kill everyone living in their towns along the seacoa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fierce anger, I will take revenge on them. And when I punish them, they will know that I am the Lord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on Amm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, son of man, condemn the people of Ammon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ll them:You celebrated when my temple was destroyed, when Israel was defeated, and when my people were taken away as prison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going to let you be conquered by tribes from the eastern desert. They will set up their camps in your land and eat your fruit and drink your mil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apital city of Rabbah will be nothing but pastureland for camels, and the rest of the country will be pastures for sheep. Then you will know that I am the Lord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ted Israel so much that you clapped and shouted and celebra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will hand you over to enemies who will rob you. I will completely destroy you. There won't be enough of your people left to be a nation ever again, and you will know that I, the Lord, have done these things.Judgment on Moab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2026-06-14T14:42:45Z</dcterms:created>
  <dcterms:modified xsi:type="dcterms:W3CDTF">2026-06-14T14:42:45Z</dcterms:modified>
  <dc:title>Bible.com.au: Ezekiel 25:1-17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