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have seen that blood, and it cries out for me to take reven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he Lord God, will punish that city of violence! I will make a huge pile of firew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bring more wood and light it. Cook the meat and boil away the broth to let the bones scor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et the empty pot over the hot coals until it is red-hot. That will clean the pot and burn off the ru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ve tried everything else. Now the rust must be burned a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usalem is so full of sin and evil that I can't get it clean, even though I have tried. It will stay filthy until I let loose my fierce anger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ime will certainly come! And when it does, I won't show the people of Jerusalem any pity or change my mind. They must be punished for the evil they have done. I, the Lord God, have spoken.Ezekiel's Wife D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zekiel, son of man, I will suddenly take the life of the person you love most. But I don't want you to complain or c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urn in silence and don't show that you are grieving. Don't remove your turban or take off your sandals; don't cover your face to show your sorrow, or eat the food that mourners 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Cooking P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e morning, I was talking with the people as usual, and by sunset my wife was dead. The next day I did what the Lord had told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people saw me, they asked, “Why aren't you mourning for your w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nswered:The Lord God s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is ready to destroy the temple in which you take such pride and which makes you feel so safe. Your children who now live in Jerusalem will be kill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ou will do the same things I have done. You will leave your face uncovered and refuse to eat the food that mourners usually e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on't take off your turbans and your sandals. You won't cry or mourn, but all day long you will go around groaning because of your si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am a warning sign—everything I have done, you will also do. And then you will know the Lord God has made these things happ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said, “Ezekiel, I will soon destroy the temple that makes everyone feel proud and safe, and I will take away their children as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at same day, someone will escape from the city and come to tell you what has happen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you will be able to speak again, and the two of you will talk. You will be a warning sign to the people, and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ine years after King Jehoiachin and the rest of us had been led away as prisoners to Babylonia, the Lord spoke to me on the tenth day of the tenth month.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write down today's date, because the king of Babylonia has just begun attacking the city of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ell my rebellious people:“Pour water in a cooking potand set it over a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row in the legs and shouldersof your finest sheepand put in the juicy b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ile wood underneath the pot,and let the meat and bonesboil until they ar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words mean that Jerusalem is doomed! The city is filled with murderers and is like an old, rusty pot. The meat is taken out piece by piece, and no one cares what happens 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eople of Jerusalem murdered innocent people in the city and didn't even try to cover up the blood that flowed out on the hard ground.]]></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2026-06-12T00:20:57Z</dcterms:created>
  <dcterms:modified xsi:type="dcterms:W3CDTF">2026-06-12T00:20:57Z</dcterms:modified>
  <dc:title>Bible.com.au: Ezekiel 24:1-27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