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presProps" Target="presProps.xml"/>
  <Relationship Id="rId55" Type="http://schemas.openxmlformats.org/officeDocument/2006/relationships/viewProps" Target="viewProps.xml"/>
  <Relationship Id="rId5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8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3:1-4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ce she started doing these things in Egypt, she never stopped. Men slept with her, and she was always ready for sex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Oholah to the Assyrian lovers she wanted so bad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ipped off her clothes, then captured her children and killed her. Women everywhere talked about what had happened to Ohola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h saw all this, but she was more sinful and wanted sex more than her sister Oholah ever di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h also chased after good-looking Assyrian officers, uniformed soldiers, and cavalry troop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 like her sister, she did vulgar thing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holibah behaved worse than her sister. Oholibah saw images of Babylonian men carved into walls and painted r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belts around their waists and large turbans on their heads, and they reminded her of Babylonian cavalry offic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she looked at them, she wanted to have sex with them. And so, she sent messengers to bring them to 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from Babylonia came and had sex with her so many times that she got disgusted with the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Sinful Sister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let everyone see her naked body and didn't care if they knew she was a prostitute. That's why I turned my back on her, just as I had done with her older sis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h didn't stop there, but became even more immoral and acted as she had back in Egyp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eagerly wanted to go to bed with Egyptian men, who were famous for their sexual pow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longed for the days when she was a young prostitute, when men enjoyed caressing her body.The Lord Will Punish  Oholibah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said:Oholibah, though you no longer want to be around your lovers, they will surround you like enemies, when I turn them against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all the handsome young officials and the high-ranking cavalry officers from Babylonia and Assyria, as well as from the Chaldean tribes of Pekod, Shoa, and Ko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large armies will come from the north with chariots and wagons carrying weapons. They will wear shields and helmets and will surround you, and I will let them judge and sentence you according to their own law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ngry with you, so I will let them be very cruel. They will cut off your nose and ears; they will kill your children and burn alive anyone in your family who survive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lothes and jewelry will be torn of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op your wickedness and the prostitution you started back in Egypt. You will never want to think about those days agai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God, am ready to hand you over to those hateful enemies that you find so disgust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cruelly take away everything you have worked for and strip you naked. Then everyone will see you for the prostitute you really are. Your own vulgar sins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led to this. You were the one determined to have sex with men from other nations and to worship their idol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urned out no better than your older sister, and now you must drink from the cup filled with my ang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 God, gave your sister a large, deep cup filled with my anger. And when you drink from that cup, you will be mocked and insulte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end up drunk and devastated, because that cup is filled with horror and rui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must drink every drop! Then smash the cup and chew on its broken pieces. Use them to cut your breasts in sorrow. I, the Lord God, have spoke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ompletely rejected me, and so I promise that you will be punished for the disgusting things you did as a prostitute.The Two Sisters  Are Condemned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:Ezekiel, son of man, it's time for you to tell Oholah and Oholibah that they are guilty. Remind them of their evil ways!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been unfaithful by worshiping idols, and they have committed murder by sacrificing my own children as offerings to idol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, son of man, listen to this story about two sister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-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ame into my temple that same day, and that made it unfit as a place to worship me. They have even stopped respecting the Sabbath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nt messengers to attract men from far away. When those men arrived, the two sisters bathed themselves and put on eye shadow and jewelr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t on a fancy couch, and in front of them was a table for the olive oil and incense that had belonged to m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oom was always filled with a noisy crowd of drunkards brought in from the desert. These men gave the women bracelets and beautiful crowns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noticed that the men were eager to have sex with these women, though they were exhausted from being prostitutes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the men had sex over and over with Oholah and Oholibah, the two sinful sisters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onest judges will someday accuse those two of murder and of being unfaithful, because they are certainly guilty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, the Lord God, now say to these sisters:I will call together an angry mob that will abuse and rob you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one you to death and cut you to pieces; they will kill your children and burn down your house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et rid of sinful prostitution in this country, so that women everywhere will be warned not to act as you ha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y were young and living in Egypt, they became prostitutes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punished for becoming prostitutes and for worshiping idols. Then you will know that I am the Lord Go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lder one was named Oholah, which stands for Samaria; the younger one was Oholibah, which stands for Jerusalem. They became my wives and gave birth to my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Oholah was my wife, she continued to be a prostitute and chased after Assyrian lov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offered herself to soldiers in purple uniforms: handsome, high-ranking officers and cavalry troop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d sex with all the important Assyrian officials and even worshiped their disgusting ido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2026-06-02T00:45:15Z</dcterms:created>
  <dcterms:modified xsi:type="dcterms:W3CDTF">2026-06-02T00:45:15Z</dcterms:modified>
  <dc:title>Bible.com.au: Ezekiel 23:1-49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