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show no respect for my sacred places and treat the Sabbath just like any othe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of your own people tell lies, so that others will be put to death. Some of you eat meat sacrificed to idols at local shrines, and others never stop doing vulgar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n have sex with their father's wife or with women who are having their monthly peri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with someone else's wife. Some men even sleep with their own daughter-in-law or half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thers of you accept money to murder someone. Your own people charge high interest when making a loan to other Israelites, and they get rich by cheating. Worst of all, you have forgotten me,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hake my fist in anger at your violent cr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I'm finished with you, your courage will disappear, and you will be so weak that you won't be able to lift your hands. I, the Lord, have spoken and will not change my m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scatter you throughout every nation on earth and put a stop to your sinful w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humiliated in the eyes of other nations. Then you will know that I, the Lord God, have done these things.Jerusalem Must Be Pur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zekiel, son of man, I consider the people of Israel as worthless as the leftover metal in a furnace after silver has been purifi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am going to bring them together in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I will be like a metalworker who collects that metal from the furnace and melts it down. I will collect the Israelites and blow on them with my fiery anger. They will melt inside the city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 silver in a furnace. Then they will know that I, the Lord, have punished them in my anger.Everyone in Jerusalem Is Guil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zekiel, son of man, tell the people of Israel that their country is full of sin, and that I, the Lord, am furio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leaders are like roaring lions, tearing apart their victims. They put people to death, then steal everything of value. Husbands are killed, and many women are left as wid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s of Israel ignore my Law! Not only do they refuse to respect any of my sacred things, but they don't even teach the difference between what is sacred and what is ordinary or between what is clean and what is unclean. They treat my Sabbath like any other day, and so my own people no longer honor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rael's officials are like ferocious wolves, ripping their victims apart. They make a dishonest living by injuring and killing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n the prophets in Israel cover up these sins by giving false visions. I have never spoken to them, but they lie and say they have a message from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people themselves cheat and rob; they abuse the poor and take advantage of foreign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looked for someone to defend the city and to protect it from my anger, as well as to stop me from destroying it. But I found no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in my fierce anger, I will punish the Israelites for what they have done, and they will know that I am furious. I, the Lord, have spok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are you ready to condemn Jerusalem? That city is filled with murderers, so remind the people of thei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them I am saying:Jerusalem, you have murdered many of your own people and have worshiped idols. You will soon be pun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crimes have made you guilty, and the idols have made you unacceptable to me. So your final punishment is near. Other nations will laugh at you and make insulting remar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eople far and near will make fun of your mise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own leaders use their power to mur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ne of you honor your parents, and you cheat foreigners, orphans, and widow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2026-06-14T15:52:44Z</dcterms:created>
  <dcterms:modified xsi:type="dcterms:W3CDTF">2026-06-14T15:52:44Z</dcterms:modified>
  <dc:title>Bible.com.au: Ezekiel 22:1-31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