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Ezekiel, son of man, tell the people of Jerusalem:I have sharpened my swordto slaughter you;it is shiny and will flashlike lightning!Don't celebrate—punishment is coming,because everyone has ignoredmy warn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word has been polished;it's sharp and ready to k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oan in sorrow, Ezekiel;the sword is drawn againstmy people and their leaders.They will die!So give up all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esting my people,and they can do nothingto stop me.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zekiel, warn my people,then celebrate my victoryby clapping your hands.My vicious sword will attackagain and again,killing my peoplewith every stro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lose all courageand stumble with fear.My slaughtering swordis waiting at every gate,flashing and ready to k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ill slash right and left,wherever the blade is poi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stop being angry,and I will clap my handsin victory.I, the Lord, have spoken.The King of Babylonia  and His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zekiel, son of man, mark two roads for the king of Babylonia to follow when he comes with his sword. The roads will begin at the same place, but be sure to put up a signpost where the two roads separate and go in different direc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learly mark where the two roads lead. One goes to Rabbah, the capital of Ammon, and the other goes to Jerusalem, the fortified capital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Babylonian king stands at that signpost, he will decide which way to go by shaking his arrows, by asking his idols, and by carefully looking at the liver of a sacrificed anim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right hand will pull out the arrow marked “Jerusalem.” Then he will immediately give the signal to shout the battle cry, to build dirt ramps up to the top of the city walls, to break down its walls and gates with large wooden poles, and to kill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in Jerusalem had promised to be loyal to Babylonia, and so none of them will believe that this could happen to them. But Babylonia's king will remind them of their sinful ways and warn them of their coming captiv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tell the people of Jerusalem and their ruler that I, the Lord God, am saying:Everything you do is wicked and shows how sinful you are. You are guilty and will be taken away as priso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you evil and wicked ruler of Israel, your day of final punishment is almost 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 Lord God, command you to take off your royal turban and your crown, because everything will be different. Those who had no power will be put in charge, and those who now rule will become nobod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leave Jerusalem in complete ruins like no one has ever seen until my chosen one comes to punish this city.Judgment against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God said:Ezekiel, son of man, the Ammonites have insulted Israel, so condemn them and tell them I am saying:A sword is drawn,ready to slaughter;it is polished and preparedto kill as fast as light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cked Ammonites see false visions and believe untrue messages. But your day of punishment is coming soon, and my sword will slaughte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r days to punish others are over, so put your swords away. You will be punished in the land of your bi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furious anger will scorch you like fire, and I will hand you over to cruel men who are experts in kill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burned and will die in your own land. Then you will be forgotten forever. I, the Lord, have spok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places in Jerusalem where people worship. Warn everyone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am about to punish them. I will pull out my sword and have it ready to kill everyone, whether good or ev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south to north, people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nowing that my sword will never be pu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ekiel, groan in sorrow and despair so that everyone can hea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ask why you are groaning, tell them you have terrifying news that will make them faint and tremble in fear and lose all courage. These things will happen soon. I, the Lord God, make this promise!A Sword Is Ready  To Attack Israel]]></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Ezekiel 21:1-32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