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still rebelled against me. They refused to listen and kept on worshiping their idols and foreign gods.In my anger, I decided to punish the Israelites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at would have made me look like a liar, because I had already promised in front of everyone that I would lead them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brought them out and led them into the dese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laws and teachings, so they would know how to live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commanded them to respect the Sabbath as a way of showing that they were holy and belonge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sraelites rebelled against me in the desert. They refused to obey my laws and teachings, and they treated the Sabbath like any other day.Then in my anger, I decided to destroy the Israelites in the desert once and for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at would have disgraced me, because many other nations had seen me bring the Israelites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I told them in the desert that I would not lead them into the beautiful, fertile land I had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id this because they had not only ignored my laws and teachings, but had disgraced my Sabbath and worshiped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felt sorry for them and could not let them die in the dese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Keeps On Rebell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warned the children not to act like their parents or follow their evil ways or worship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reminded them that I was the Lord their God and that they should obey my laws and teac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old them to respect my Sabbath to show that they were my people and that I was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children also rebelled against me. They refused to obey my laws and teachings, and they treated the Sabbath as any other day.I became angry and decided to punish them in the dese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did not. That would have disgraced me in front of the nations that had seen me bring the Israelites out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solemnly swore that I would scatter the people of Israel across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disobeyed my laws and ignored my teachings; they had disgraced my Sabbath and worshiped the idols their ancestors had ma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gave them laws that bring punishment instead of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let them offer me unacceptable sacrifices, including their first-born sons. I did this to horrify them and to let them know that I, the Lord, was punishi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ekiel, tell the people of Israel that their ancestors also rejected and insulte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ven years after King Jehoiachin and the rest of us had been led away as prisoners to Babylonia, some of Israel's leaders came to me on the tenth day of the fifth month. They sat down and asked for a message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offering sacrifices, incense, and wine to gods on every hill and under every large tree. I was very angry, because they did these things in the land I had give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sked them where they went to worship those gods, and they answered, “At the local shrines.” And those places of worship are still called shr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sk the Israelites why they are following the example of their wicked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worshiping idols and by sacrificing their own children as offerings. They commit these sins and still think they can ask me for a message. As surely as I am the living Lord God, I will give them no ans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may think they can be like other nations and get away with worshiping idols made of wood and stone. But that will never happen!The Lord Promises  To Restore IsraelThe Lord said to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am the living Lord God, I will rule over you with my powerful arm. You will feel my fierce ang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y power, when I gather you from the places where you are scatt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ead you into a desert surrounded by nations. I will meet you there face to face. Then I will pass judgment on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punish you, just as I punished your ancestors in the desert near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force each of you to obey the regulations of our solemn agre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then, the Lord Go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parate the sinful rebels from the rest of you, and even though I will bring them from the nations where they live in exile, they won't be allowed to return to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ahead and worship your idols for now, you Israelites, because soon I will no longer let you dishonor me by offering gifts to them. You will have no choice but to obey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at day comes, everyone in Israel will worship me on Mount Zion, my holy mountain in Jerusalem. I will once again call you my own, and I will accept your sacred offerings and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bring you home from the places where you are now scattered, I will be pleased with you, just as I am pleased with the smell of the smoke from your sacrifices. Every nation on earth will see that I am ho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ou will know that I, the Lord, am the one who brought you back to Israel, the land I promised your ancesto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you will remember your wicked sins, and you will hate yourselves for doing such horrible things. They have made you unacceptabl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you deserve to be punished. But I will treat you in a way that will bring honor to my name, and you will know that I am the Lord God.Fire from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sa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zekiel, son of man, turn toward the south and warn the fores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at I, the Lord God, will start a fire that will burn up every tree, whether green or dry. Nothing will be able to put out the blaze of that fire as it spreads to the north and burns everything in its p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zekiel, son of man, these leaders have come to find out what I want them to do. As surely as I live, I will not give them an answer of any ki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will know that I started it, and that it cannot be stopp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I complained, “Lord God, I don't want to do that! People already say I confuse them with my messag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e you willing to warn them, Ezekiel? Then remind them of the disgusting sins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m that long ago I, the Lord God, chose Israel to be my own. I appeared to their ancestors in Egypt and made a solemn promise that I would be their God and the God of their descend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wore that I would rescue them from Egypt and lead them to a land I had already chosen. This land was rich with milk and honey and was the most splendid land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old them to get rid of their disgusting idols and not to sin by worshiping the gods of Egypt. I reminded them that I was the Lord their Go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2026-07-23T08:31:32Z</dcterms:created>
  <dcterms:modified xsi:type="dcterms:W3CDTF">2026-07-23T08:31:32Z</dcterms:modified>
  <dc:title>Bible.com.au: Ezekiel 20:1-49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