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4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don't rebel against me, as they have done. Instead, listen to everything I tell you.And now, Ezekiel, open your mouth and eat what I am going to gi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en, I saw a hand stretched out toward me. And in it was a scro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pened the scroll, and both sides of it were filled with words of sadness, mourning, and grie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hooses Ezeki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Ezekiel, son of man, I want you to stand up and listen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said this, his Spirit took control of me and lifted me to my feet. Then the Lord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I am sending you to the people of Israel. They are just like their ancestors who rebelled against me and refused to sto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stubborn and hardheaded. But I, the Lord God, have chosen you to tell them what I s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rebels may not even listen, but at least they will know that a prophet has come 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them or of anything they say. You may think you're in the middle of a thorn patch or a bunch of scorpions. But be brav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each my message to them, whether they choose to listen or n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2026-06-15T08:46:15Z</dcterms:created>
  <dcterms:modified xsi:type="dcterms:W3CDTF">2026-06-15T08:46:15Z</dcterms:modified>
  <dc:title>Bible.com.au: Ezekiel 2:1-10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