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8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plotted to kill him,and people came from all overto spread out a netand catch him in a tra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t him in a cageand took him to Babylonia.The lion was locked away,so that his mighty roarwould never again be heardon Israel's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was a vine like you,growing near a stream.There was plenty of water,so she was filled with branchesand with lots of fru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strong branchesbecame symbols of authority,and she was tallerthan all other trees—everyone could see how strongand healthy she wa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anger, I pulled her upby the rootsand threw her to the ground,where the scorching desert winddried out her fruit.Her strong branches wiltedand burn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was plantedin a hot, dry deser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her stem caught fire,and flames burnedher branches and fruit.Not one strong branch is left;she is stripped bare.This funeral song must be sung with sorro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uneral Song  for Israel's Leader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ing a funeral song for two of Israel's leader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was a brave lionesswho raised her cubsamong l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aught one of them to hunt,and he learned to eat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nations heard of him,they trapped him in a pit,then they used hooksto drag him to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ther waitedfor him to return.But soon she lost all hopeand raised another cub,who also became fier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nted with other lionsand learned to eat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fortressesand ruined towns;his mighty roarterrified every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2026-05-21T20:16:54Z</dcterms:created>
  <dcterms:modified xsi:type="dcterms:W3CDTF">2026-05-21T20:16:54Z</dcterms:modified>
  <dc:title>Bible.com.au: Ezekiel 19:1-14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