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esn't charge interest when lending money. He refuses to do anything evil; he is fair to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aithfully obeys my laws and teachings. This man is good, and I promise he will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uppose this good man has an evil son who is violent and commits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father never did. He eats meat at local shrines, has sex with someone else'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heats the poor, and robs people. He keeps what is given to him as security for a loan. He worships idols, does disgusting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harges high interest when lending money. An evil man like that will certainly not live. He is the one who has done these horrible sins, so it's his own fault that he will be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uppose this evil man has a son who sees his father do these things and refuses to act lik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n't eat meat at local shrines or worship Israel's idols, and he doesn't have sex with someone else'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never cheats or robs anyone and doesn't even demand security for a loan. He gives food and clothes to the po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s to do anything evil or to charge interest. And he obeys all my laws and teachings. Such a man will live. His own father sinned, but this good man will not be put to death for the sins of his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ose Who Sin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his father who will die for cheating and robbing and doing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ay wonder why a son isn't punished for the sins of his father. It is because the son does what is right and obeys my la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ly those who sin will be put to death. Children won't suffer for the sins of their parents, and parents won't suffer for the sins of their children. Good people will be rewarded for what they do, and evil people will be punished for what they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uppose wicked people stop sinning and start obeying my laws and doing right. They won't be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ir sins will be forgiven, and they will live because they did r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e Lord God, don't like to see wicked people die. I had much rather see them turn back from their sins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good people start sinning and doing disgusting things, will they live? No! All their good deeds will be forgotten, and they will be put to death because of their s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people of Israel accuse me of being unfair! But listen—I'm not unfair; you a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good people start doing evil, they must be put to death, because they have sin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wicked people start doing right, they will save themselves from punish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ill think about what they've done and stop sinning, and so they won't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you still say that I am unfair. You are the ones who have done wrong and are unfai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judge each of you for what you've done. So stop sinning, or else you will certainly be punish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ive up your evil ways and start thinking pure thoughts. And be faithful to me! Do you really want to be put to death for your s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the Lord God, don't want to see that happen to anyone. So stop sinning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I hear the people of Israel using the old saying,“Sour grapes eaten by parentsleave a sour taste in the mouthsof their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ell them that I am the Lord God, and as surely as I live, that saying will no longer be used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ives of all people belong to me—parents as well as children. However, only those who sin will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truly good man who always does what is fair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fuses to eat meat sacrificed to foreign gods at local shrines or to worship Israel's idols. He doesn't have sex with someone else's wife or with a woman having her monthly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never cheats or robs anyone and always returns anything taken as security for a loan; he gives food and clothes to the poor]]></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2026-06-02T20:05:30Z</dcterms:created>
  <dcterms:modified xsi:type="dcterms:W3CDTF">2026-06-02T20:05:30Z</dcterms:modified>
  <dc:title>Bible.com.au: Ezekiel 18:1-32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