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vine was already growing in fertile soil, where there was plenty of water to produce healthy leaves and large grap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ell me, Ezekiel, do you think this grapevine will live? Or will the first eagle pull it up by its roots and pluck off the grapes and let its new leaves die? The eagle could easily kill it without the help of a large and powerful arm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grapevine is strong and healthy, but as soon as the scorching desert wind blows, it will quickly wither.The Lord Explains the Sto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zekiel, ask the rebellious people of Israel if they know what this story means.Tell them that the king of Babylonia came to Jerusalem, then he captured the king of Judah and his officials, and took them back to Babylon as prison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chose someone from the family of Judah's king and signed a treaty with him, then made him swear to be loyal. He also led away other important citize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at the rest of the people of Judah would obey only him and never gain control of their own country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is new king of Judah later rebelled against Babylonia and sent officials to Egypt to get horses and troops. Will this king be successful in breaking the treaty with Babylonia? Or will he be punished for what he's d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surely as I am the living Lord God, I swear that the king of Judah will die in Babylon, because he broke the treaty with the king of Babylonia, who appointed him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n the king of Egypt and his powerful army will be useless to Judah when the Babylonians attack and build towers and dirt ramps to destroy the cities of Judah and it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Story about Two Eagles  and a V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king of Judah broke his own promises and ignored the treaty with Babylonia. And so he will be punish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made a promise in my name and swore to honor the treaty. And now that he has broken that promise, my name is disgraced. He must pay for what he's d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spread out a net to trap him. Then I will drag him to Babylon and see that he is punished for his unfaithfulness 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best troops will be killed in battle, and the survivors will be scattered in every direction. I, the Lord, have spok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meday, I, the Lord,will cut a tender twigfrom the top of a cedar tree,then plant it on the peakof Israel's tallest mount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re it will growstrong branchesand produce large fruit.All kinds of birds will findshelter under the tree,and they will rest in the shadeof its branch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ry tree in the forestwill know that I, the Lord,can bring down tall treesand help short ones grow.I dry up green treesand make dry ones green.I, the Lord, have spoken,and I will keep my w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tell the people of Israel the following sto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will understand what I am saying to them:A large eagle with strong wings and beautiful feathers once flew to Lebanon. It broke the top branch off a cedar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carried it to a nation of merchants and left it in one of their c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eagle also took a seed from Israel and planted it in a fertile field with plenty of water, like a willow tree beside a stre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eed sprouted and grew into a grapevine that spread over the ground. It had lots of leaves and strong, deep roots, and its branches grew upward toward the eag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as another eagle with strong wings and thick feathers. The roots and branches of the grapevine soon turned toward this eagle, hoping it would bring water for the soil.]]></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2026-06-14T14:43:02Z</dcterms:created>
  <dcterms:modified xsi:type="dcterms:W3CDTF">2026-06-14T14:43:02Z</dcterms:modified>
  <dc:title>Bible.com.au: Ezekiel 17:1-24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