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67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6:1-6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usalem Is Unfaithfu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zekiel, son of man, remind the people of Jerusalem of their disgusting si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ell them that I, the Lord God, am saying:Jerusalem, you were born in the country where Canaanites lived. Your father was an Amorite, and your mother was a Hitti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you were born, no one cut you loose from your mother or washed your body. No one rubbed your skin with salt and olive oil, and wrapped you in warm blanke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t one person loved you enough to do any of these things, and no one even felt sorry for you. You were despised, thrown into a field, and forgott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saw you lying there, rolling around in your own blood, and I couldn't let you di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took care of you, like someone caring for a tender, young plant. You grew up to be a beautiful young woman with mature breasts and hair, but you were still nak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I saw you again, you were old enough to have sex. So I covered your naked body with my own robe. Then I solemnly promised that you would belong to me and that I, the Lord God, would take care of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ashed the blood off you and rubbed your skin with olive oi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gave you the finest clothes and the most expensive robes, as well as sandals made from the best lea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gave you bracelets, a neckl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ring for your nose, some earrings, and a beautiful crow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r jewelry was gold and silver, and your clothes were made of only the finest material and embroidered linen. Your bread was baked from fine flour, and you ate honey and olive oil. You were as beautiful as a que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everyone on earth knew it. I, the Lord God, had helped you become a lovely young wom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learned that you were attractive enough to have any man you wanted, so you offered yourself to every passerb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made shrines for yourself and decorated them with some of your clothes. That's where you took your visitors to have sex with them. These things should never have happen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made idols out of the gold and silver jewelry I gave you, then you sinned by worshiping those ido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dressed them in the clothes you got from me, and you offered them the olive oil and incense I gave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supplied you with fine flour, olive oil, and honey, but you sacrificed it all as offerings to please those idols. I, the Lord God, watched this happ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you did something even worse than that—you sacrificed your own children to those ido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slaughtered my children, so you could offer them as sacrific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were so busy sinning and being a prostitute that you refused to think about the days when you were young and were rolling around naked in your own blo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I, the Lord God, say you are doomed! Not only did you do these evil thin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you also built places on every street corn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re you disgraced yourself by having sex with anyone who walked by. And you did that more and more every d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o make me angry, you even offered yourself to Egyptians, who were always ready to sleep with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I punished you by letting those greedy Philistine enemies take over some of your territory. But even they were offended by your repulsive behavio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couldn't get enough sex, so you chased after Assyrians and slept with them. You still weren't satisfi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you went after Babylonians. But those merchants could not satisfy you eith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the Lord God, say that you were so disgusting that you would have done anything to get what you want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had sex on every street corner, and when you finished, you refused to accept money. That's worse than being a prostitu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 are nothing but an unfaithful wife who would rather have sex with strangers than with your own husba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Prostitutes accept money for having sex, but you bribe men from everywhere to have sex with yo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re not like other prostitutes. Men don't ask you for sex—you offer to pay them!Jerusalem Must Be PunishedThe Lord sai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rusalem, you prostitute, listen to 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u chased after lovers, then took off your clothes and had sex. You even worshiped disgusting idols and sacrificed your own children as offerings to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I, the Lord God, will gather every one of your lovers, those you liked and those you hated. They will stand around you, and I will rip off your clothes and let all of those lovers stare at your nakednes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will find you guilty of being an unfaithful wife and a murderer, and in my fierce anger I will sentence you to a violent dea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I will hand you over to your lovers, who will tear down the places where you had sex. They will take your clothes and jewelry, leaving you naked and empty-hand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our lovers and an angry mob will stone you to death; they will cut your dead body into piec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burn down your houses. Other women will watch these terrible things happen to you. I promise to stop you from being a prostitute and paying your lovers for sex.]]></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Only then will I calm down and stop being angry and jealou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ou made me furious by doing all these disgusting things and by forgetting how I took care of you when you were young. Then you made things worse by acting like a prostitute. You must be punished! I, the Lord God, have spoken.Jerusalem's Two SistersThe Lord sai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People will use this saying about you, Jerusalem: “If the mother is bad, so is her daught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You are just like your mother, who hated her husband and her own children. You are also like your sisters, who hated their husbands and children. Your father was an Amorite, and your mother was a Hittit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Your older sister was Samaria, that city to your north with her nearby villages. Your younger sister was Sodom, that city to your south with her nearby villag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You followed their way of life and their wicked customs, and soon you were more repulsive than they wer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s surely as I am the living Lord God, the people of Sodom and its nearby villages were never as sinful as yo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y were arrogant and spoiled; they had everything they needed and still refused to help the poor and need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y thought they were better than everyone else, and they did things I hate. And so I destroyed the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You people of Jerusalem have sinned twice as much as the people of Samaria. In fact, your evil ways have made both Sodom and Samaria look innocen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So their punishment will seem light compared to yours. You will be disgraced and put to shame because of your disgusting sins.Jerusalem Will Be AshamedThe Lord said to Jerusalem:]]></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Someday I will bless Sodom and Samaria and their nearby villages. I will also bless you, Jerusale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n you will be ashamed of how you've acted, and Sodom and Samaria will be relieved that they weren't as sinful as you.]]></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When that day comes, you and Sodom and Samaria will once again be well-off, and all nearby villages will be restore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Jerusalem, you were so arrogant that you sneered at Sodom.]]></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But now everyone has learned how wicked you really are. The countries of Syria and Philistia, as well as your other neighbors, hate you and make insulting remark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You must pay for all the vulgar and disgusting things you have done. I, the Lord, have spoken.The Lord Makes a Promise  to JerusalemThe Lord sai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Jerusalem, you deserve to be punished, because you broke your promises and ignored our agreemen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But I remember the agreement I made with you when you were young, and so I will make you a promise that will last foreve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When you think about how you acted, you will be ashamed, especially when I return your sisters to you as daughters, even though this was not part of our agreement.]]></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I will keep this solemn promise, and you will know that I am the Lor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I will forgive you, but you will think about your sins and be too ashamed to say a word. I, the Lord God, have spoke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2026-10-20T04:27:44Z</dcterms:created>
  <dcterms:modified xsi:type="dcterms:W3CDTF">2026-10-20T04:27:44Z</dcterms:modified>
  <dc:title>Bible.com.au: Ezekiel 16:1-63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