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w you again, you were old enough to have sex. So I covered your naked body with my own robe. Then I solemnly promised that you would belong to me and that I, the Lord God, would take car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ashed the blood off you and rubbed your skin with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gave you the finest clothes and the most expensive robes, as well as sandals made from the best le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you bracelets, a neck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ring for your nose, some earrings, and a beautiful cr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jewelry was gold and silver, and your clothes were made of only the finest material and embroidered linen. Your bread was baked from fine flour, and you ate honey and olive oil. You were as beautiful as a qu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one on earth knew it. I, the Lord God, had helped you become a lovely young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learned that you were attractive enough to have any man you wanted, so you offered yourself to every passer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ade shrines for yourself and decorated them with some of your clothes. That's where you took your visitors to have sex with them. These things should never have happ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de idols out of the gold and silver jewelry I gave you, then you sinned by worshiping those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Unfaithf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dressed them in the clothes you got from me, and you offered them the olive oil and incense I gave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upplied you with fine flour, olive oil, and honey, but you sacrificed it all as offerings to please those idols. I, the Lord God, watched this happ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did something even worse than that—you sacrificed your own children to those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laughtered my children, so you could offer them as sacrif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so busy sinning and being a prostitute that you refused to think about the days when you were young and were rolling around naked in your own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 the Lord God, say you are doomed! Not only did you do these evil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 also built places on every street cor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you disgraced yourself by having sex with anyone who walked by. And you did that more and more every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make me angry, you even offered yourself to Egyptians, who were always ready to sleep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punished you by letting those greedy Philistine enemies take over some of your territory. But even they were offended by your repulsive behavi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couldn't get enough sex, so you chased after Assyrians and slept with them. You still weren't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you went after Babylonians. But those merchants could not satisfy you e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the Lord God, say that you were so disgusting that you would have done anything to get what you wan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d sex on every street corner, and when you finished, you refused to accept money. That's worse than being a prosti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nothing but an unfaithful wife who would rather have sex with strangers than with your own husb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rostitutes accept money for having sex, but you bribe men from everywhere to have sex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e not like other prostitutes. Men don't ask you for sex—you offer to pay them!Jerusalem Must Be PunishedThe Lord s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rusalem, you prostitute, listen to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chased after lovers, then took off your clothes and had sex. You even worshiped disgusting idols and sacrificed your own children as offerings to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I, the Lord God, will gather every one of your lovers, those you liked and those you hated. They will stand around you, and I will rip off your clothes and let all of those lovers stare at your naked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remind the people of Jerusalem of their disgusting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find you guilty of being an unfaithful wife and a murderer, and in my fierce anger I will sentence you to a violent de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I will hand you over to your lovers, who will tear down the places where you had sex. They will take your clothes and jewelry, leaving you naked and empty-h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r lovers and an angry mob will stone you to death; they will cut your dead body into pie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urn down your houses. Other women will watch these terrible things happen to you. I promise to stop you from being a prostitute and paying your lovers for sex.]]></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ly then will I calm down and stop being angry and jealo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made me furious by doing all these disgusting things and by forgetting how I took care of you when you were young. Then you made things worse by acting like a prostitute. You must be punished! I, the Lord God, have spoken.Jerusalem's Two SistersThe Lord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eople will use this saying about you, Jerusalem: “If the mother is bad, so is her daugh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are just like your mother, who hated her husband and her own children. You are also like your sisters, who hated their husbands and children. Your father was an Amorite, and your mother was a Hitt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r older sister was Samaria, that city to your north with her nearby villages. Your younger sister was Sodom, that city to your south with her nearby villag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followed their way of life and their wicked customs, and soon you were more repulsive than they w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that I, the Lord God, am saying:Jerusalem, you were born in the country where Canaanites lived. Your father was an Amorite, and your mother was a Hitti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surely as I am the living Lord God, the people of Sodom and its nearby villages were never as sinful as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y were arrogant and spoiled; they had everything they needed and still refused to help the poor and nee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thought they were better than everyone else, and they did things I hate. And so I destroy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people of Jerusalem have sinned twice as much as the people of Samaria. In fact, your evil ways have made both Sodom and Samaria look innocen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their punishment will seem light compared to yours. You will be disgraced and put to shame because of your disgusting sins.Jerusalem Will Be AshamedThe Lord said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meday I will bless Sodom and Samaria and their nearby villages. I will also bless you, Jerusal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you will be ashamed of how you've acted, and Sodom and Samaria will be relieved that they weren't as sinful as yo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at day comes, you and Sodom and Samaria will once again be well-off, and all nearby villages will be restor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rusalem, you were so arrogant that you sneered at Sodo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now everyone has learned how wicked you really are. The countries of Syria and Philistia, as well as your other neighbors, hate you and make insulting rema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were born, no one cut you loose from your mother or washed your body. No one rubbed your skin with salt and olive oil, and wrapped you in warm blanket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must pay for all the vulgar and disgusting things you have done. I, the Lord, have spoken.The Lord Makes a Promise  to JerusalemThe Lord sai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rusalem, you deserve to be punished, because you broke your promises and ignored our agreeme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I remember the agreement I made with you when you were young, and so I will make you a promise that will last forev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en you think about how you acted, you will be ashamed, especially when I return your sisters to you as daughters, even though this was not part of our agreemen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will keep this solemn promise, and you will know that I am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 will forgive you, but you will think about your sins and be too ashamed to say a word. I, the Lord God, have spoke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one person loved you enough to do any of these things, and no one even felt sorry for you. You were despised, thrown into a field, and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w you lying there, rolling around in your own blood, and I couldn't let you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ook care of you, like someone caring for a tender, young plant. You grew up to be a beautiful young woman with mature breasts and hair, but you were still nake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2026-06-22T03:43:14Z</dcterms:created>
  <dcterms:modified xsi:type="dcterms:W3CDTF">2026-06-22T03:43:14Z</dcterms:modified>
  <dc:title>Bible.com.au: Ezekiel 16:1-63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