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4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5: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make their country an empty wasteland, because they have not been loyal to me. I, the Lord God, have spok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usalem Is a Useless Vi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later, the Lord s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zekiel, son of man, what happens to the wood of a grapevine after the grapes have been picked? It isn't like other trees in the fore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cause the wood of a grapevine can't be used to make anything, not even a small peg to hang things 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can only be used as firewood. But after its ends are burnt and its middle is charred, it can't be used for anyth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wood is useless before it is burned, and afterwards, it is completely worthl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the Lord God, promise that just as the wood of a grapevine is burned as firewo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punish the people of Jerusalem with fire. Some of them have escaped one destruction, but soon they will be completely burned. And when that happens, you, Ezekiel, will know that I am the Lord.]]></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2026-06-14T14:42:45Z</dcterms:created>
  <dcterms:modified xsi:type="dcterms:W3CDTF">2026-06-14T14:42:45Z</dcterms:modified>
  <dc:title>Bible.com.au: Ezekiel 15:1-8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