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4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turning against you. I will make you a warning to anyone who might think of doing the same thing, and you will no longer belong to my people. Then you will know that I am the Lord and that you have sinned against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a prophet gives a false message, I am the one who caused that prophet to lie. But I will still reject him and cut him off from my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nyone who goes to that prophet for a message will be punished in the same w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do this, so that you will come back to me and stop destroying yourselves with these disgusting sins. So turn back to me! Then I will be your God, and you will be my people. I, the Lord God, make this promise.Judgment on a Sinful N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God s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zekiel, son of man, suppose an entire nation sins against me, and I punish it by destroying the crops and letting its people and livestock starve to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n if Noah, Daniel, and Job were living in that nation, their faithfulness would not save anyone but themsel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r suppose I punish a nation by sending wild animals to eat people and scare away every passerby, so that the land becomes a barren deser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surely as I live, I promise that even if these three men lived in that nation, their own children would not be spared. The three men would live, but the land would be an empty deser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r suppose I send an enemy to attack a sinful nation and kill its people and livesto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ekiel Encourages the People  To Turn Back  to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these three men were in that nation when I punished it, not even their children would be spared. Only the three men would l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uppose I am so angry that I send a deadly disease to wipe out the people and livestock of a sinful n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gain, even if Noah, Daniel, and Job were living there, I, the Lord, promise that the children of these faithful men would also die. Only the three of them would be spa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am the Lord God, and I promise to punish Jerusalem severely. I will send war, starvation, wild animals, and deadly disease to slaughter its people and livestoc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ose who survive will be taken from their country and led here to Babylonia. Ezekiel, when you see how sinful they are, you will know why I did all these things to Jerusal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will be convinced that I, the Lord God, was right in doing what I d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some of Israel's leaders came to me and asked for a message fro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they were there, the Lord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zekiel, son of man, these men have started worshiping idols, though they know it will cause them to sin even more. So I refuse to give them a messa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ell the people of Israel that if they sin by worshiping idols and then go to a prophet to find out what I say, I will give them the answer their sins deser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y hear my message, maybe they will see that they need to turn back to me and stop worshiping those ido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Ezekiel, tell everyone in Israel:I am the Lord God. Stop worshiping those idols I hate so much and come back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uppose one of you Israelites or a foreigner living in Israel rejects me and starts worshiping idols. If you then go to a prophet to find out what I say, I will answer]]></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2026-05-25T01:22:57Z</dcterms:created>
  <dcterms:modified xsi:type="dcterms:W3CDTF">2026-05-25T01:22:57Z</dcterms:modified>
  <dc:title>Bible.com.au: Ezekiel 14:1-23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