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am going to punish those lying prophets for deceiving the people of Israel with false messag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urn against them and no longer let them belong to my people. They will not be allowed to call themselves Israelites or even to set foot in Israel. Then they will realize that I am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se prophets refuse to be honest. They tell my people there will be peace, even though there's no peace to be found. They are like workers who think they can fix a shaky wall by covering it with pai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when I send rainstorms, hailstones, and strong winds, the wall will surely collap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will then ask the workers why the paint didn't hold i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all is the city of Jerusalem. And I, the Lord God, am so angry that I will send strong winds, rainstorms, and hailstones to destroy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ying prophets have tried to cover up the evil in Jerusalem, but I will tear down the city, all the way to its foundations. And when it collapses, those prophets will be killed, and everyone will know that I have done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ity of Jerusalem and its lying prophets will feel my fierce anger. Then I will announce that the city has fallen and that the lying prophets ar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promised my people peace, when there was no peace. I, the Lord God, have spoken.Women Who Wear  Magic CharmsThe Lord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ekiel, son of man, now condemn the women of Israel who preach messages that come from their own imagi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ying Prophe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ell them they're doomed! They wear magic charms on their wrists and scarves on their heads, then trick others into believing they can predict the future. They won't get away with telling those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charge my people a few handfuls of barley and a couple pieces of bread, and then give messages that are insulting to me. They use lies to sentence the innocent to death and to help the guilty go free. And my people belie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te the magic charms they use to trick people into believing their lies. I will rip those charms from their wrists and set free the people they have trapped like bi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tear the scarves from their heads and rescue my people from their power once and for all. Then they will know that I am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do things I would never do. They lie to good people and encourage them to do wrong, and they convince the wicked to ruin their own lives by not turning from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no longer let these women give false messages and use magic, and I will free my people from their control. Then they will know that I, the Lord, have done these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prophets of Israel who say they speak in my name, but who preach messages that come from their own imagination. Tell them it's time to hear my mess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he Lord God, say those lying prophets are doomed! They don't see visions—they make up their own mess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rael's prophets are no better than jackals that hunt for food among the ruins of a c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on't warn the people about coming trouble or tell them how dangerous it is to sin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se prophets lie by claiming they speak for me, but I have not even chosen them to be my prophets. And they still think their words will come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ay they're preaching my messages, but they are full of lies—I did not speak to them!]]></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Ezekiel 13:1-23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