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6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morning,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minded me that those rebellious people didn't even ask what I was do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sent me back to tell them:The Lord God has a message for the leader of Jerusalem and everyone living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done these things to show them what will happen when they are taken away as prison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eader of Jerusalem will lift his own bag to his shoulders at sunset and leave through a hole that the others have dug in the wall of his house. He will cover his face, so he can't see the land he is leav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ill spread out a net and trap him as he leaves Jerusalem. He will then be led away to the city of Babylon, but will never see that place, even though he will die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own officials and troops will scatter in every direction, and the Lord will track them down and put them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force the rest of the people in Jerusalem to live in foreign nations, where they will realize that he has done all these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of them will survive the war, the starvation, and the deadly diseases. That way, they will be able to tell foreigners how disgusting their sins were, and that it was the Lord who punished them in this way.A Sign of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Acts Out  Israel's Captiv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zekiel, son of man, shake with fear when you eat, and tremble when you drin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ll the people of Israel that I, the Lord, say that someday everyone in Jerusalem will shake when they eat and tremble when they drink. Their country will be destroyed and left empty, because they have been cruel and viol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 town will lie in ruins, and the land will be a barren desert. Then they will know that I am the Lord.The Words of the Lord  Will Come Tru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zekiel, son of man, you've heard people in Israel use the saying, “Time passes, and prophets are proved wro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ell the people that I, the Lord, am going to prove that saying wrong. No one will ever be able to use it again in Israel, because very soon everything I have said will come tru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eople will hear no more useless warnings and false messag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give them my message, and what I say will certainly happen. Warn those rebels that the time has come for them to be punished. I, the Lord, make this promi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Ezekiel, the people of Israel are also saying that your visions and messages are only about things in the futu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ell them that my words will soon come true, just as I have warned. I, the Lord, have sp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you are living among rebellious people. They have eyes, but refuse to see; they have ears, but refuse to list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before it gets dark, here is what I want you to do. Pack a few things as though you were going to be taken away as a prisoner. Then go outside where everyone can see you and walk around from place to place. Maybe as they watch, they will realize what rebels they a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you have done this, return to your house.Later that evening leave your house as if you were going into ex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ig through the wall of your house and crawl out, carrying the bag with you. Make sure everyone is watc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ft the bag to your shoulders, and with your face covered, take it into the darkness, so that you cannot see the land you are leaving. All this will be a warning for the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did everything the Lord had said. I packed a few things. Then as the sun was going down, and while everyone was watching, I dug a hole through one of the walls of my house. I pulled out my bag, then lifted it to my shoulders and left in the darkness.]]></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2026-06-14T15:53:02Z</dcterms:created>
  <dcterms:modified xsi:type="dcterms:W3CDTF">2026-06-14T15:53:02Z</dcterms:modified>
  <dc:title>Bible.com.au: Ezekiel 12:1-28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