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ll send armies to attack you, just as you f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you will be captured and punished by foreign ene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be killed in your own country, but not before you realize that I, the Lord, have done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leaders claim to be meat in a cooking pot, but you won't be protected by this city. No, you will die at the border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realize that while you were following the laws of nearby nations, you were disobeying my laws and teachings. And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fore I finished speaking, Pelatiah dropped dead. I bowed down and cried out, “Please, Lord God, don't kill everyone left in Israel.”A Promise of Ho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zekiel, son of man, the people living in Jerusalem claim that you and the other Israelites who were taken to Babylonia are too far away to worship me. They also claim that the land of Israel now belongs only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re is what I want you to tell the Israelites in Babylonia:It's true that I, the Lord God, have forced you out of your own country and made you live among foreign nations. But for now, I will be with you wherever you are, so that you can worship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meday, I will gather you from the nations where you are scattered and let you live in Israel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Condemns  Jerusalem's Wicked Lea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happens, I want you to clear the land of all those idols I hate so mu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will take away your stubbornness and make you eager to be completely faithful to me. You will want to obey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my laws and teachings. You will be my people, and I will be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ose who worship idols will be punished and get what they deserve. I, the Lord God, have spoken.The Lord's Glory  Leaves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 Lord had finished speaking, the winged creatures spread their wings and flew into the air, and the wheels were beside them. The brightness of the Lord's glory above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ft Jerusalem and stopped at a hill east of the c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n my vision, the Lord's Spirit lifted me up and carried me back to the other exiles in Babylonia. The vision faded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told them everything the Lord had shown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s Spirit lifted me up and took me to the east gate of the temple, where I saw 25 men, including the two leaders, Jaazaniah son of Azzur and Pelatiah son of Bena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Ezekiel, son of man, these men are making evil plans and giving dangerous advice to the people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y things like, ‘Let's build more houses. This city is like a cooking pot over a fire, and we are the meat, but at least the pot keeps us from being burned in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Ezekiel, condem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s Spirit took control of me and told me to tell these leaders:I, the Lord God, know what you leaders are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murdered so many people that the city is filled with dead bod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city is indeed a cooking pot, but the bodies of those you killed are the meat. And so I will force you to leave Jerusale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2026-05-25T01:23:18Z</dcterms:created>
  <dcterms:modified xsi:type="dcterms:W3CDTF">2026-05-25T01:23:18Z</dcterms:modified>
  <dc:title>Bible.com.au: Ezekiel 11:1-25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