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noticed again that each of the four winged creatures had what looked like human hands under their w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aw the four wheels near the creatures. These wheels were shining like chrysol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wheel was exactly the same and had a second wheel that cut through the middle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they could move in any direction without turning. The wheels moved together whenever the creatures mo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lso noticed that the wheels and the creatures' bodies, including their backs, their hands, and their wings, were covered with ey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eard a voice calling these “the wheels that sp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ach of the winged creatures had four faces: the face of a bull, the face of a human, the face of a lion, and the face of an eag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These were the same creatures I had seen near the Chebar River. They controlled when and where the wheels moved—the wheels went wherever the creatures went and stopped whenever they stopped. Even when the creatures flew in the air, the wheels stayed besid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watched the brightness of the Lord's glory move from the entrance of the temple and stop above the winged creatu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pread their wings and flew into the air with the wheels at their side. They stopped at the east gate of the temple, and the Lord's glory was abov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lory  Leave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knew for sure that these were the same creatures I had seen beneath the Lord's glory near the Chebar Ri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y had four wings with hands beneath them, and they had the same four faces as those near the River. Each creature moved straight ahead without tu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dome that was above the four winged creatures, and on it was the sapphire thr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the man in the linen robe, “Walk among the four wheels beside the creatures and pick up as many hot coals as you can carry. Then scatter them over the city of Jerusalem.” I watched him as he followed the Lord's instruc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inged creatures were standing south of the temple when the man walked among them. A cloud filled the inner court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brightness of the Lord's glory moved from above the creatures and stopped at the entrance of the temple. The entire temple was filled with his glory, and the courtyard was dazzling b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und of the creatures' wings was as loud as the voice of God All-Powerful and could even be heard in the outer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in the robe was now standing beside a whe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the four creatures reached its hand into the fire among them and gave him some of the hot coals. The man took the coals and lef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2026-07-23T08:31:32Z</dcterms:created>
  <dcterms:modified xsi:type="dcterms:W3CDTF">2026-07-23T08:31:32Z</dcterms:modified>
  <dc:title>Bible.com.au: Ezekiel 10:1-22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