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80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Take a few handfuls of ashes from a stove and you, Moses, throw them into the air. Be sure the king is watc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shes will blow across the land of Egypt, causing sores to break out on people and anim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took a few handfuls of ashes and went to the king. Moses threw them into the air, and sores immediately broke out on the Egyptians and their anim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gicians were suffering so much from the sores, that they could not even come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happened just as the Lord had told Moses—he made the king too stubborn to listen to Moses and Aaron.Hails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old Moses to get up early the next morning and say to the king:The Lord God of the Hebrews commands you to let his people go, so they can worship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don't, he will send his worst plagues to strike you, your officials, and everyone else in your country. Then you will find out that no one can oppos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fact, he could already have sent a terrible disease and wiped you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has kept you alive, just to show you his power and to bring honor to himself everywhere in th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still determined not to let the Lord's people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Anim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right. At this time tomorrow, he will bring on Egypt the worst hailstorm in its his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d better give orders for every person and every animal in Egypt to take shelter. If they don't, they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 king's officials were frightened by what the Lord had said, and they hurried off to make sure their slaves and animals were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others paid no attention to his threats and left their slaves and animals out in the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told Moses, “Stretch your arm toward the sky, so that hailstones will fall on people, animals, and crops i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Moses pointed his walking stick toward the sky, and hailstones started falling everywhere. Thunder roared, and lightning flashed back and forth, striking the ground. This was the worst storm in the history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eople, animals, and crops were pounded by the hailstones, and bark was stripped from t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Goshen, where the Israelites lived, was safe from the stor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sent for Moses and Aaron and told them, “Now I have really sinned! My people and I are guilty, and the Lord is 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can't stand any more of this thunder and hail. Please ask the Lord to make it stop. Your people can go—you don't have to stay in Egypt any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Moses with this message for the king of Egypt:The Lord God of the Hebrews commands you to let his people go, so they can worship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swered, “As soon as I leave the city, I will lift my arms in prayer. When the thunder and hail stop, you will know that the earth belongs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am certain that neither you nor your officials really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anwhile, the flax and barley crops had been destroyed by the storm because they were ready to rip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crops ripen later, and they were not damag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Moses left the royal palace and the city, he lifted his arms in prayer to the Lord, and the thunder, hail, and drenching rain stopp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king realized that the storm was over, he disobeyed once more. He and his officials were so stubbor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he refused to let the Israelites go. This was exactly what the Lord had said would happ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keep refu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bring a terrible disease on your horses and donkeys, your camels and cattle, and your sheep and goa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protect the animals that belong to the people of Israel, and none of theirs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morrow is the day the Lord has set to do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happened the next day—all of the animals belonging to the Egyptians died, but the Israelites did not lose even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found out, he was still too stubborn to let the people go.Sor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2026-06-29T20:09:10Z</dcterms:created>
  <dcterms:modified xsi:type="dcterms:W3CDTF">2026-06-29T20:09:10Z</dcterms:modified>
  <dc:title>Bible.com.au: Exodus 9:1-35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