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called in the wise men and the magicians, who used their secret powers to do the same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hrew down sticks that turned into snakes. But Aaron's snake swallowed thei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behaved just as the Lord had said and stubbornly refused to listen.The Nile River  Turns into B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oses:The Egyptian king stubbornly refuses to change his mind and let the people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morrow morning take the stick that turned into a snake, then wait beside the Nile River for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ll him, “The Lord God of the Hebrews sent me to order you to release his people, so they can worship him in the desert. But until now, you have paid no atten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is going to do something to show you that he really is the Lord. I will strike the Nile with this stick, and the water will turn into bl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will die, the river will stink, and none of you Egyptians will be able to drink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hen command Aaron to hold his stick over the water. And when he does, every drop of water in Egypt will turn into blood, including rivers, canals, ponds, and even the water in buckets and j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d Aaron obeyed the Lord. Aaron held out his stick, then struck the Nile, as the king and his officials watched. The river turned into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I am going to let your brother Aaron speak for you. He will tell your message to the king, just as a prophet speaks my message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died, and the water smelled so bad that none of the Egyptians could drink it. Blood was everywhere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Egyptian magicians used their secret powers to do the same thing. The king did just as the Lord had said—he stubbornly refused to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ent back to his palace and never gave it a second th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Egyptians had to dig holes along the banks of the Nile for drinking water, because water from the river was unfit to drink.Fro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after the Lord had struck the N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everything I say to you, and he will order the king to let my people leave his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will make the king so stubborn that he won't listen to you. He won't listen even when I do many terrible things to him and his nation. Then I will bring a final punishment on Egypt, and the king will let Israel's families and tribes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s happens, the Egyptians will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obeyed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poke to the king. At the time, Moses was 80 years old, and Aaron was 83.A Stick  Turns into a Sn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Lord said, “Moses, when the king asks you and Aaron to perform a miracle, command Aaron to throw his walking stick down in front of the king, and it will turn into a sn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went to the king and his officials and did exactly as the Lord had commanded—Aaron threw the stick down, and it turned into a snak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2026-05-25T01:20:14Z</dcterms:created>
  <dcterms:modified xsi:type="dcterms:W3CDTF">2026-05-25T01:20:14Z</dcterms:modified>
  <dc:title>Bible.com.au: Exodus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