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9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oses told this to the Israelites, they were too discouraged and mistreated to believe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told Mose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mand that the king of Egypt let the Israelites lea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oses replied, “I'm not a powerful speaker. If the Israelites won't listen to me, why should the king of Egypt?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ent Aaron and Moses with a message for the Israelites and for the king. He also ordered Aaron and Moses to free the people from Egypt.Family Record of Aaron  and Mose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llowing men were the heads of their ancestral clans:The sons of Reuben, Jacob's oldest son, were Hanoch, Pallu, Hezron, and Carm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imeon were Jemuel, Jamin, Ohad, Jachin, Zohar, and Shaul, the son of a Canaanite wo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 lived to be 137; his sons were Gershon, Kohath, and Merar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rshon's sons were Libni and Shime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hath lived to be 133; his sons were Amram, Izhar, Hebron, and Uzzi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told Moses:Soon you will see what I will do to the king. Because of my mighty power, he will let my people go, and he will even chase them out of his countr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ari's sons were Mahli and Mushi. All of the above were from the Levi trib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ram lived to be 137. He married his father's sister Jochebed, and they had two sons, Aaron and Mos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zhar's sons were Korah, Nepheg, and Zichr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zziel's sons were Mishael, Elzaphan, and Sithr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 married Elisheba. She was the daughter of Amminadab and the sister of Nahshon; they had four sons, Nadab, Abihu, Eleazar, and Itham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rah's sons were Assir, Elkanah, and Abiasap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's son Eleazar married one of Putiel's daughters, and their son was Phinehas. This ends the list of those who were the heads of clans in the Levi trib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d commanded Aaron and Moses to lead every family and tribe of Israel out of Egypt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y told the king of Egypt to set the people of Israel free.The Lord Commands  Moses and Aaron  To Speak to the King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spoke to Moses in the land of Egyp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name is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, “I am the Lord. Tell the king of Egypt everything I say to you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oses answered, “You know I am a very poor speaker, and the king will never listen to me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appeared to Abraham, Isaac, and Jacob, I came as God All-Powerful and did not use my n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an agreement and promised them the land of Canaan, where they were living as foreign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have seen how the people of Israel are suffering because of the Egyptians, and I will keep my promi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my message for Israel: “I am the Lord! And with my mighty power I will punish the Egyptians and free you from slave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ccept you as my people, and I will be your God. Then you will know that I was the one who rescued you from the Egyptia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you into the land that I solemnly promised to Abraham, Isaac, and Jacob, and it will be yours. I am the Lord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2026-05-21T20:18:33Z</dcterms:created>
  <dcterms:modified xsi:type="dcterms:W3CDTF">2026-05-21T20:18:33Z</dcterms:modified>
  <dc:title>Bible.com.au: Exodus 6:1-30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