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330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5: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ses and Aaron Go  to the King of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ses and Aaron went to the king of Egypt and told him, “The Lord God says, ‘Let my people go into the desert, so they can honor me with a celebration ther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is this Lord and why should I obey him?” the king replied. “I refuse to let you and your people g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answered, “The Lord God of the Hebrews has appeared to us. Please let us walk three days into the desert where we can offer sacrifices to him. If you don't, he may strike us down with terrible troubles or with w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king said, “Moses and Aaron, why are you keeping these people from working? Look how many you are keeping from doing their work. Now everyone get back to wor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same day the king gave orders to his Egyptian slave bosses and to the Israelite men directly in charge of the Israelite slaves. He told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n't give the slaves any more straw to put in their bricks. Force them to find their own straw wherever they c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y must make the same number of bricks as before. They are lazy, or else they would not beg me to let them go and sacrifice to their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ke them work so hard that they won't have time to listen to these l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lave bosses and the men in charge of the slaves went out and told them, “The king says he will not give you any more stra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 and find your own straw wherever you can, but you must still make as many bricks as bef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laves went all over Egypt, looking for str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slave bosses were hard on them and kept saying, “Each day you have to make as many bricks as you did when you were given str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bosses beat the men in charge of the slaves and said, “Why didn't you force the slaves to make as many bricks yesterday and today as they did befo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inally, the men in charge of the slaves went to the king and said, “Why are you treating us like th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 one brings us any straw, but we are still ordered to make the same number of bricks. We are beaten with whips, and your own people are to bl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replied, “You are lazy—nothing but lazy! That's why you keep asking me to let you go and sacrifice to your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et back to work! You won't be given straw, but you must still make the same number of brick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men knew they were in deep trouble when they were ordered to make the same number of bricks each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fter they left the king, they went to see Moses and Aaron, who had been waiting for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men said, “We hope the Lord will punish both of you for making the king and his officials hate us. Now they even have an excuse to kill us.”The Lord's Promise  to Mo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ses left them and prayed, “Our Lord, why have you brought so much trouble on your people? Is that why you sent me her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r since you told me to speak to the king, he has caused nothing but trouble for these people. And you haven't done a thing to help.”]]></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2026-09-27T13:45:41Z</dcterms:created>
  <dcterms:modified xsi:type="dcterms:W3CDTF">2026-09-27T13:45:41Z</dcterms:modified>
  <dc:title>Bible.com.au: Exodus 5:1-23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