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urround the tent and the altar with the wall of curtains and hang the curtain that was made for the entr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se the sacred olive oil to dedicate to me the tent and everything in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the same thing with the altar for offering sacrifices and its equip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ith the bowl and its st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ring Aaron and his sons to the entrance of the tent and tell them to wash themsel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ress Aaron in the priestly clothes, then use the sacred olive oil to ordain him and dedicate him to me as my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ut the priestly robes on Aaron's s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rdain them in the same way, so they and their descendants will always be my prie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followed the Lord's instruc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n the first day of the first month of the second year, the sacred tent was set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Tent Is Set U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osts, stands, and framework were put in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two layers of coverings were hung over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tones with the Ten Commandments written on them were stored in the sacred chest, the place of mercy was put on top of it, and the carrying poles were attach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hest was brought into the tent and set behind the curtain in the most holy place. These things were done exactly as the Lord had commande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table for the sacred bread was put along the north wall of the holy pl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which the bread was set on the tab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ampstand was put along the south w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lamps were attached to it there in the presence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gold incense altar was set up in front of the curt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weet-smelling incense was burned on it. These things were done exactly as the Lord had commanded Mo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curtain was hung at the entrance to the sacred t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altar for offering sacrifices was put in front of the tent, and animal sacrifices and gifts of grain were offered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arge bronze bowl was placed between the altar and the entrance to the tent. It was filled with wa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Moses and Aaron, together with Aaron's sons, washed their hands and fee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fact, they washed each time before entering the tent or offering sacrifices at the altar. These things were done exactly as the Lord had commanded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inally, Moses had the curtains hung around the courtyard and at the entrance.The Glory of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uddenly the sacred tent was covered by a thick cloud and filled with the glory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o, Moses could not enter the te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ever the cloud moved from the tent, the people would break camp and follow;]]></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they would set up camp and stay there, until it moved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t up my tent on the first day of the y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 matter where the people traveled, the Lord was with them. Each day his cloud was over the tent, and each night a fire could be seen in the clou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put the chest with the Ten Commandments behind the inside cur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ring in the table and set on it those things that are made for it. Also bring in the lampstand and attach the lamps t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place the gold altar of incense in front of the sacred chest and hang a curtain at the entrance to the t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t the altar for burning sacrifices in front of the entrance to my t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ut the large bronze bowl between the tent and the altar and fill the bowl with water.]]></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2026-06-02T00:46:42Z</dcterms:created>
  <dcterms:modified xsi:type="dcterms:W3CDTF">2026-06-02T00:46:42Z</dcterms:modified>
  <dc:title>Bible.com.au: Exodus 40:1-38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