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n the Lord said, “If no one believes either of these miracles, take some water from the Nile River and pour it on the ground. The water will immediately turn into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replied, “I have never been a good speaker. I wasn't one before you spoke to me, and I'm not one now. I am slow at speaking, and I can never think of what to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answered, “Who makes people able to speak or makes them deaf or unable to speak? Who gives them sight or makes them blind? Don't you know that I am the one who does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go! When you speak, I will be with you and give you the words to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begged, “Lord, please send someone else to d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became angry with Moses and said:What about your brother Aaron, the Levite? I know he is a good speaker. He is already on his way here to visit you, and he will be happy to see you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Aaron will speak to the people for you, and you will be like me, telling Aaron what to say. I will be with both of you as you speak, and I will tell each of you 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ake this walking stick and use it to perform miracles.Moses Returns to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went to his father-in-law Jethro and asked, “Please let me return to Egypt to see if any of my people are still alive.”“All right,” Jethro replied. “I hope all goes we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even before this, the Lord had told Moses, “Leave the land of Midian and return to Egypt. Everyone who wanted to kill you is now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Gives  Great Power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oses put his wife and sons on donkeys and headed for Egypt, holding the walking stick that had the power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e way the Lord said to Moses:When you get to Egypt, go to the king and work the miracles I have shown you. But I will make him so stubborn that he will refuse to let my people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ell him that I have said, “Israel is my first-born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commanded you to release him, so he could worship me. But you refused, and now I will kill your first-born son.”Zipporah's Son  Is Circumc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e night while Moses was in camp, the Lord was about to kill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Zipporah circumcised her son with a flint knife. She touched his legs with the skin she had cut off and said, “My dear son, this blood will protec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Lord did not harm Moses. Then Zipporah said, “Yes, my dear, you are safe because of this circumcision.”Aaron Is Sent  To Meet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sent Aaron to meet Moses in the desert. So Aaron met Moses at Mount Sinai and greeted him with a ki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told Aaron what God had sent him to say; he also told him about the miracles God had given him the power to perfor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ter they brought together the leader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sked the Lord, “Suppose everyone refuses to listen to my message, and no one believes that you really appeared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aron told them what the Lord had sent Moses to say. Then Moses worked the miracles for the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everyone believed. They bowed down and worshiped the Lord because they knew that he had seen their suffering and was going to help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nswered, “What's that in your hand?”“A walking stick,” Moses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w it down!” the Lord commanded. So Moses threw the stick on the ground. It immediately turned into a snake, and Moses jumped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ck it up by the tail!” the Lord told him. And when Moses did this, the snake turned back into a walking sti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this,” the Lord said, “and the Israelites will believe that you have seen me, the God who was worshiped by their ancestors Abraham, Isaac, and Jac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xt, the Lord commanded Moses, “Put your hand inside your shirt.” Moses obeyed, and when he took it out, his hand had turned white as snow—like someone with lepros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ut your hand back inside your shirt,” the Lord told him. Moses did so, and when he took it out again, it was as healthy as the rest of his body.]]></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2026-06-14T15:49:31Z</dcterms:created>
  <dcterms:modified xsi:type="dcterms:W3CDTF">2026-06-14T15:49:31Z</dcterms:modified>
  <dc:title>Bible.com.au: Exodus 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