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6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th four rows of three precious stones: A carnelian, a chrysolite, and an emerald were in the first r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turquoise, a sapphire, and a diamond were in the second r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jacinth, an agate, and an amethyst were in the third 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 beryl, an onyx, and a jasper were in the fourth row. They were mounted in a delicate gold set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n each of them was engraved the name of one of the twelve tribes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8 ]]></a:t>
            </a:r>
            <a:r>
              <a:rPr lang="en-US" b="1" sz="3000" spc="0" u="none">
                <a:solidFill>
                  <a:srgbClr val="000000">
                    <a:alpha val="100.00%"/>
                  </a:srgbClr>
                </a:solidFill>
                <a:latin typeface="Calibri"/>
              </a:rPr>
              <a:t><![CDATA[Two gold rings were attached to the upper front corners of the breastpiece and fastened with two braided gold chains to gold settings on the shoulder strap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wo other gold rings were attached to the lower inside corners next to the v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wo more near the bottom of the shoulder straps right above the sa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keep the breastpiece in place, a blue cord was used to tie the two lower rings on the breastpiece to those on the vest. These things were done exactly as the Lord had commanded Moses.The Clothes  for the Priests(Exodus 28.31-4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riestly robe was made of blue wo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king the Priestly Clothes(Exodus 28.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th an opening in the center for the head. The material around the collar was bound so as to keep it from wearing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6 ]]></a:t>
            </a:r>
            <a:r>
              <a:rPr lang="en-US" b="1" sz="3000" spc="0" u="none">
                <a:solidFill>
                  <a:srgbClr val="000000">
                    <a:alpha val="100.00%"/>
                  </a:srgbClr>
                </a:solidFill>
                <a:latin typeface="Calibri"/>
              </a:rPr>
              <a:t><![CDATA[Along the hem of the robe were woven pomegranates of blue, purple, and red wool with a bell of pure gold between each of them. This robe was to be worn by Aaron when he performed his du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9 ]]></a:t>
            </a:r>
            <a:r>
              <a:rPr lang="en-US" b="1" sz="3000" spc="0" u="none">
                <a:solidFill>
                  <a:srgbClr val="000000">
                    <a:alpha val="100.00%"/>
                  </a:srgbClr>
                </a:solidFill>
                <a:latin typeface="Calibri"/>
              </a:rPr>
              <a:t><![CDATA[Everything that Aaron and his sons wore was made of fine linen woven with blue, purple, and red wool, including their robes and turbans, their fancy caps and underwear, and even their sashes that were embroidered with needlewor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words “Dedicated to the Lord” were engraved on a narrow strip of pure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was fastened to Aaron's turban. These things were done exactly as the Lord had commanded Moses.The Work Is Completed(Exodus 35.10-1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 people of Israel finished making everything the Lord had told Moses to ma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y brought it all to Moses: the sacred tent and its equipment, including the hooks, the framework and crossbars, and its posts and sta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overing of tanned ram skins and fine leather; the inside curt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acred chest with its carrying poles and the place of merc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table with all that goes on it, including the sacred br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autiful priestly clothes were made of blue, purple, and red wool for Aaron to wear when he performed his duties in the holy place. This was done exactly as the Lord had commande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ampstand of pure gold, together with its equipment and oi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gold-covered incense altar; the ordination oil and the sweet-smelling incense; the curtain for the entrance to the t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ronze altar for sacrifices with its bronze grating, its carrying poles, and its equipment; the large bronze bowl with its st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urtain with its posts and cords, and its pegs and stands that go around the courtyard; everything needed for the sacred t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finely woven priestly clothes for Aaron and his s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3 ]]></a:t>
            </a:r>
            <a:r>
              <a:rPr lang="en-US" b="1" sz="3000" spc="0" u="none">
                <a:solidFill>
                  <a:srgbClr val="000000">
                    <a:alpha val="100.00%"/>
                  </a:srgbClr>
                </a:solidFill>
                <a:latin typeface="Calibri"/>
              </a:rPr>
              <a:t><![CDATA[When Moses saw that the people had done everything exactly as the Lord had commanded, he gave them his bless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entire priestly vest was made of fine linen, woven with blue, purple, and red wool. Thin sheets of gold were hammered out and cut into threads that were skillfully woven into the v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t had two shoulder straps to support it and a sash that fastened around the wa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yx stones were placed in gold settings, and each one was engraved with the name of one of Israel's s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se were attached to the shoulder straps of the vest, so the Lord would never forget his people. Everything was done exactly as the Lord had commanded Moses.The Breastpiece(Exodus 28.15-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reastpiece was made with the same materials and designs as the priestly v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as 22 centimeters square and folded double]]></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2026-08-02T15:26:27Z</dcterms:created>
  <dcterms:modified xsi:type="dcterms:W3CDTF">2026-08-02T15:26:27Z</dcterms:modified>
  <dc:title>Bible.com.au: Exodus 39:1-43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