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zalel made a large bowl and a stand out of bronze from the mirrors of the women who helped at the entrance to the sacred tent.The Courtyard  around the Sacred Tent(Exodus 27.9-1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7 ]]></a:t>
            </a:r>
            <a:r>
              <a:rPr lang="en-US" b="1" sz="3000" spc="0" u="none">
                <a:solidFill>
                  <a:srgbClr val="000000">
                    <a:alpha val="100.00%"/>
                  </a:srgbClr>
                </a:solidFill>
                <a:latin typeface="Calibri"/>
              </a:rPr>
              <a:t><![CDATA[Around the sacred tent Bezalel built a courtyard 44 meters long on the south and north and 22 meters wide on the east and west. He used 20 bronze posts on bronze stands for the south and north and 10 for the west. Then he hung a curtain of fine linen on the posts along each of these three sides by using silver hooks and rods. He placed three bronze posts on each side of the entrance at the east and hung a curtain 6.67 meters wide on each set of po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For the entrance to the courtyard, Bezalel made a curtain nine meters long, which he hung on four bronze posts that were set on bronze stands. This curtain was 2.25 meters high, the same height as the one for the rest of the courtyard, and was made of fine linen embroidered and woven with blue, purple, and red wool. He hung the curtain on the four posts, using silver hooks and ro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gs for the tent and for the curtain around the tent were made of bronze.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Bezalel had worked closely with Oholiab, who was an expert at designing and engraving, and at embroidering blue, purple, and red wool. The two of them completed the work that the Lord had commanded to be done.Moses put Aaron's son Ithamar in charge of the Levites who kept record of the metals used for the sacred t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cording to the official weights, the amount of gold given was a t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ilver that was collected when the people were counted came to 3.4 t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ho was counted paid the required amount, and there was a total of 603,550 men who were 20 years old or ol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rty-four kilograms of the silver were used to make each of the 100 stands for the sacred tent and the curt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emaining 30 kilograms of silver were used for the hooks and rods and for covering the tops of the po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for Offering Sacrifices(Exodus 27.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o thousand four hundred and twenty-five kilograms of bronze were gi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was used to make the stands for the entrance to the tent, the altar and its grating, the equipment for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tands for the posts that surrounded the courtyard, including those at the entrance to the courtyard, and the pegs for the tent and the courty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zalel built an altar of acacia wood for offering sacrifices. It was 2.25 meters square and 1.34 meters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each of its four corners sticking up like the horn of a bull, and it was completely covered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quipment for the altar was also made of bronze—the pans for the hot ashes, the shovels, the bowls, the meat forks, and the fire 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out halfway up the altar he built a ledge around it and covered the bottom half of the altar with a decorative bronze gra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ttached a bronze ring beneath the ledge at the four corners to put the poles throu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overed two acacia wood poles with bronze 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t them through the rings for carrying the altar, which was shaped like an open box.The Large Bronze Bowl(Exodus 30.18-21)]]></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2026-06-12T00:20:42Z</dcterms:created>
  <dcterms:modified xsi:type="dcterms:W3CDTF">2026-06-12T00:20:42Z</dcterms:modified>
  <dc:title>Bible.com.au: Exodus 38:1-31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