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6935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7:1-2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zalel built a table of acacia wood 88 centimeters long, 44 centimeters wide, and 66 centimeters hig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12 ]]></a:t>
            </a:r>
            <a:r>
              <a:rPr lang="en-US" b="1" sz="3000" spc="0" u="none">
                <a:solidFill>
                  <a:srgbClr val="000000">
                    <a:alpha val="100.00%"/>
                  </a:srgbClr>
                </a:solidFill>
                <a:latin typeface="Calibri"/>
              </a:rPr>
              <a:t><![CDATA[He covered it with pure gold and put a gold edging around it with a border 75 millimeters thic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made four gold rings and attached one to each of the leg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ear the edging. The poles for carrying the table were placed through these r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ere made of acacia wood covered with gol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Everything that was to be set on the table was made of pure gold—the bowls, plates, jars, and cups for wine offerings.The Lampstand(Exodus 25.31-40)]]></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zalel made a lampstand of pure gold. The whole lampstand, including its decorative flowers, was made from a single piece of hammered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ith three branches on each of its two sid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re were three decorative almond blossoms on each branc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four on the st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acred Chest(Exodus 25.10-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re was also a blossom where each pair of branches came out from the st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ampstand, including its branches and decorative flowers, was made from a single piece of hammered pure gol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24 ]]></a:t>
            </a:r>
            <a:r>
              <a:rPr lang="en-US" b="1" sz="3000" spc="0" u="none">
                <a:solidFill>
                  <a:srgbClr val="000000">
                    <a:alpha val="100.00%"/>
                  </a:srgbClr>
                </a:solidFill>
                <a:latin typeface="Calibri"/>
              </a:rPr>
              <a:t><![CDATA[The lamp and its equipment, including the tongs and trays, were made of about 35 kilograms of pure gold.The Altar  for Burning Incense(Exodus 30.1-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burning incense, Bezalel made an altar of acacia wood. It was 45 centimeters square and 90 centimeters high with each of its four corners sticking up like the horn of a bul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covered it with pure gold and put a gold edging around i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below the edging on opposite sides he attached two gold rings through which he put the poles for carrying the altar.]]></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se poles were also made of acacia wood and covered with gold.The Oil for Dedication  and the Incense(Exodus 30.22-38)]]></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ezalel mixed the sacred oil for dedication and the pure spices for the sweet-smelling incen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ezalel built a chest of acacia wood 110 centimeters long, 66 centimeters wide, and 66 centimeters hig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covered it inside and out with pure gold and put a gold edging around the to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made four gold rings and attached one of them to each of the four legs of the ches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he made two poles of acacia wood, covered them with gol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put them through the rings, so the chest could be carried by the pol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entire lid of the chest, which was made of pure gold, was the place of merc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9 ]]></a:t>
            </a:r>
            <a:r>
              <a:rPr lang="en-US" b="1" sz="3000" spc="0" u="none">
                <a:solidFill>
                  <a:srgbClr val="000000">
                    <a:alpha val="100.00%"/>
                  </a:srgbClr>
                </a:solidFill>
                <a:latin typeface="Calibri"/>
              </a:rPr>
              <a:t><![CDATA[On each of the two ends of the chest he made a winged creature of hammered gold. They faced each other, and their wings covered the place of mercy.The Table  for the Sacred Bread(Exodus 25.23-30)]]></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2026-08-02T13:28:16Z</dcterms:created>
  <dcterms:modified xsi:type="dcterms:W3CDTF">2026-08-02T13:28:16Z</dcterms:modified>
  <dc:title>Bible.com.au: Exodus 37:1-29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