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ere sewn together to make two curtains with five panels ea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Then 50 loops of blue cloth were put along one of the wider sides of each curtain, and the two curtains were fastened together at the loops with 50 gold hoo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As the material for protecting the tent, goat hair was used to weave eleven sections 13 meters by 2 meters ea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eleven sections were joined to make two panels, one with five and the other with six se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fty loops were put along one of the wider sides of each pan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wo panels were fastened at the loops with 50 bronze hoo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o other coverings were made—one with fine leather and the other with ram skins dyed red.The Framework  for the Sacred Tent(Exodus 26.15-3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acia wood was used to build the framework for the walls of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frame was 4 meters high and 66 centimeter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6 ]]></a:t>
            </a:r>
            <a:r>
              <a:rPr lang="en-US" b="1" sz="3000" spc="0" u="none">
                <a:solidFill>
                  <a:srgbClr val="000000">
                    <a:alpha val="100.00%"/>
                  </a:srgbClr>
                </a:solidFill>
                <a:latin typeface="Calibri"/>
              </a:rPr>
              <a:t><![CDATA[with two wooden pegs near the bottom. Then two silver stands were placed under each frame with sockets for the pegs, so they could be joined together. Twenty of these frames were used along the south side and 20 more along the no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given to Bezalel, Oholiab, and others the skills needed for building a place of worship, and they will follow the Lord's instru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x frames were used for the back wall along the west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with two more at the southwest and northwest corners. These corner frames were joined from top to bott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together, along the back wall there were eight frames with two silver stands under each of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Five crossbars were made for each of the wooden frames, with the center crossbar running the full length of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frames and crossbars were covered with gold, and gold rings were attached to the frames to run the crossbars through.The Inside Curtain  for the Sacred Tent(Exodus 26.31-3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the inside curtain of fine linen woven with blue, purple, and red wool, and embroidered with figures of winged crea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made four acacia wood posts and covered them with gold. Then gold rings were fastened to the posts, which were set on silver st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entrance to the tent, they used a curtain of fine linen woven with blue, purple, and red wool and embroidered with fancy needlewo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made five posts, covered them completely with gold, and set each of them on a gold-covered bronze stand. Finally, they attached hooks for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Moses brought together these workers who were eager to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them the gifts that the people of Israel had donated for building the place of worship. In fact, so much was being given each mor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finally everyone stopped wor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Moses, there is already more than we need for what the Lord has assigned us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sent word for the people to stop giving, and they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re was already more than enough to do what needed to be done.The Curtains and Coverings  for the Sacred Tent(Exodus 26.1-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skilled workers got together to make the sacred tent and its linen curtains that were woven with blue, purple, and red wool and embroidered with figures of winged creatures. Each of the ten panels was twelve meters long and two meters wid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Exodus 36:1-38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