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35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live oil for the lamp; sweet-smelling spices for the oil of dedication and for the incense; or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yx stones or other gems for the sacred vest and breastpie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any skills, you should use them to help make what I have commanded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ed tent with its covering and hooks, its framework and crossbars, and its post and stand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ed chest with its carrying poles, its place of mercy, and the curtain in front of it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ble with its carrying poles and all that goes on it, including the sacred bread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mp with its equipment and oil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cense altar with its carrying poles and sweet-smelling incense; the ordination oil; the curtain for the entrance to the sacred tent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tar for sacrifices with its bronze grating, its carrying poles, and its equipment; the large bronze bowl with its stand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urtains with the posts and stands that go around the courtyard and the curtain at the entrance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ws for the Sabbat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gs and ropes for the tent and the courtyard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inely woven priestly clothes for Aaron and his sons.Gifts for the Lord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finished speaking, and everyone lef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ose who wanted to bring gifts to the Lord, brought them to be used for the sacred tent, the worship services, and the priestly cloth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and women came willingly and gave all kinds of gold jewelry such as pins, earrings, rings, and necklac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brought their blue, purple, and red wool, their fine linen, and their cloth made of goat hair, as well as their ram skins dyed red and their fine leath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had silver or bronze or acacia wood brought it as a gift to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en who were good at weaving cloth brought the blue, purple, and red wool and the fine linen they had mad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men who knew how to make cloth from goat hair were glad to do so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eaders brought different kinds of jewels to be sewn on the special clothes and the breastpiece for the high pries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called together the people of Israel and told them that the Lord had sai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so brought sweet-smelling spices to be mixed with the incense and olive oil that were for the lamps and for ordaining the priest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had told the people what the Lord wanted them to do, and many of them decided to bring their gifts.Bezalel and Oholiab(Exodus 31.1-11)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said to the people of Israel:The Lord has chosen Bezalel of the Judah trib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-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only has the Lord filled him with his Spirit, but he has given him wisdom and made him a skilled craftsman who can create objects of art with gold, silver, bronze, precious stones, and woo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urging him and Oholiab from the tribe of Dan to teach other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as given them all kinds of artistic skills, including the ability to design and embroider with blue, purple, and red wool and to weave fine line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ix days in which to do your work. But the seventh day must be dedicated to me, your Lord, as a day of rest. Whoever works on the Sabbath will be put to dea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even build a cooking fire at home on the Sabbath.Offerings for the Sacred Tent(Exodus 25.1-9; 35.10-19)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told the people of Israel that the Lord had said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elcome an offering from anyone who wants to give something. You may bring gold, silver, or bronze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ue, purple, or red wool; fine linen; goat hair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nned ram skin or fine leather; acacia wood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2026-07-23T08:28:09Z</dcterms:created>
  <dcterms:modified xsi:type="dcterms:W3CDTF">2026-07-23T08:28:09Z</dcterms:modified>
  <dc:title>Bible.com.au: Exodus 35:1-35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