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I know that you have told me to lead these people to the land you promised them. But you have not said who will go along to help me. You have said that you are my friend and that you are pleased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is is true, let me know what your plans are, then I can obey and continue to please you. And don't forget that you have chosen this nation to be your 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I will go with you and give you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replied, “If you aren't going with us, please don't make us leave this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you do go with us, everyone will know that you are pleased with your people and with me. That way, we will be different from the rest of the people on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ord told him, “I will do what you have asked, because I am your friend and I am pleased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said, “I pray that you will let me see you in all of your gl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nswered:All right. I am the Lord, and I show mercy and kindness to anyone I choose. I will let you see my glory and hear my hol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on't let you see my face, because anyone who sees my face wi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a rock not far from me. Stand besid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ells Israel  To Leave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fore I pass by in all of my shining glory, I will put you in a large crack in the rock. I will cover your eyes with my hand until I have passed 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take my hand away, and you will see my back. You will not see my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You led the people of Israel out of Egypt. Now get ready to lead them to the land I promised their ancestors Abraham, Isaac, and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a land rich with milk and honey, and I will send an angel to force out those people who live there—the Canaanites, the Amorites, the Hittites, the Perizzites, the Hivites, and the Jebusites. But I will not go with my people. They are so rebellious that I would destroy them before they ge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ven before the Lord said these harsh things, he had told Moses, “These people really are rebellious, and I would kill them at once, if I went with them. But tell them to take off their fancy jewelry, then I'll decide what to do with them.” So the people started mou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fter leaving Mount Sinai, they stopped wearing fancy jewelry.The Lord Is with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used to set up a tent far from camp. He called it the “meeting tent,” and whoever needed some message from the Lord would go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ch time Moses went out to this tent, everyone would stand at the entrance to their own tents and watch him e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Then they would bow down because a thick cloud would come down in front of the tent, and the Lord would speak to Moses face to face, just like a friend. Afterwards, Moses would return to camp, but his young assistant Joshua would stay at the tent.The Lord Promises  To Be with His Peopl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Exodus 33:1-23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