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1092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0: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Altar  for Burning Incense(Exodus 37.25-28)The Lord said to Mos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ild an altar of acacia wood where you can burn incens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ake it 45 centimeters square and 90 centimeters high, and make each of its four corners stick up like the horn of a bul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Cover it with pure gold and put a gold edging around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below the edging on opposite sides attach two gold rings through which you can put the poles for carrying the alt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se poles are also to be made of acacia wood covered with gol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ut the altar in front of the inside curtain of the sacred tent. The chest with the place of mercy is kept behind that curtain, and I will talk with you the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From now on, when Aaron takes care of the lamps each morning and evening, he must burn sweet-smelling incense to me on the alt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rn only the proper incense on the altar and never use it for grain sacrifices or animal sacrifices or drink offering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ce a year Aaron must purify the altar by smearing on its four corners the blood of an animal sacrificed for sin, and this practice must always be followed. The altar is sacred because it is dedicated to me.The Money  for the Sacred Ten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said to Mos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ind out how many grown men there are in Israel and require each of them to pay me to keep him safe from danger while you are counting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5 ]]></a:t>
            </a:r>
            <a:r>
              <a:rPr lang="en-US" b="1" sz="3000" spc="0" u="none">
                <a:solidFill>
                  <a:srgbClr val="000000">
                    <a:alpha val="100.00%"/>
                  </a:srgbClr>
                </a:solidFill>
                <a:latin typeface="Calibri"/>
              </a:rPr>
              <a:t><![CDATA[Each man over 19, whether rich or poor, must pay me the same amount of money, weighed according to the official standard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money is to be used for the upkeep of the sacred tent, and because of it, I will never forget my people.The Large Bronze Bowl(Exodus 38.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ord said to Mos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21 ]]></a:t>
            </a:r>
            <a:r>
              <a:rPr lang="en-US" b="1" sz="3000" spc="0" u="none">
                <a:solidFill>
                  <a:srgbClr val="000000">
                    <a:alpha val="100.00%"/>
                  </a:srgbClr>
                </a:solidFill>
                <a:latin typeface="Calibri"/>
              </a:rPr>
              <a:t><![CDATA[Make a large bronze bowl and a bronze stand for it. Then put them between the altar for sacrifice and the sacred tent, so the priests can wash their hands and feet before entering the tent or offering a sacrifice on the altar. Each priest in every generation must wash himself in this way, or else he will die right there.The Oil for Dedication  and Ordination(Exodus 37.29)]]></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ord said to Mos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25 ]]></a:t>
            </a:r>
            <a:r>
              <a:rPr lang="en-US" b="1" sz="3000" spc="0" u="none">
                <a:solidFill>
                  <a:srgbClr val="000000">
                    <a:alpha val="100.00%"/>
                  </a:srgbClr>
                </a:solidFill>
                <a:latin typeface="Calibri"/>
              </a:rPr>
              <a:t><![CDATA[Mix four liters of olive oil with the following costly spices: six kilograms of myrrh, three kilograms of cinnamon, three kilograms of cane, and six kilograms of cassia. Measure these according to the official standards. Then use this sacred mixtu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dedicating the tent and ches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table with its equipment, the lampstand with its equipment, the incense altar with all its utensil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altar for sacrifices, and the large bowl with its sta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y dedicating them in this way, you will make them so holy that anyone who even touches them will become hol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en you ordain Aaron and his sons as my priests, sprinkle them with some of this oi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say to the people of Israel: “This oil must always be used in the ordination service of a priest. It is holy because it is dedicated to the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o treat it as holy! Don't ever use it for everyday purposes or mix any for yourselv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f you do, you will no longer belong to the Lord's people.”The Sweet-Smelling Incens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35 ]]></a:t>
            </a:r>
            <a:r>
              <a:rPr lang="en-US" b="1" sz="3000" spc="0" u="none">
                <a:solidFill>
                  <a:srgbClr val="000000">
                    <a:alpha val="100.00%"/>
                  </a:srgbClr>
                </a:solidFill>
                <a:latin typeface="Calibri"/>
              </a:rPr>
              <a:t><![CDATA[Mix equal amounts of the costly spices stacte, onycha, galbanum, and pure frankincense, then add salt to make the mixture pure and hol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Pound some of it into powder and sprinkle it in front of the sacred chest, where I meet with you. Be sure to treat this incense as something very hol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t is truly holy because it is dedicated to me, so don't ever make any for yourselv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f you ever make any of it to use as perfume, you will no longer belong to my peop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2026-09-18T01:24:07Z</dcterms:created>
  <dcterms:modified xsi:type="dcterms:W3CDTF">2026-09-18T01:24:07Z</dcterms:modified>
  <dc:title>Bible.com.au: Exodus 30:1-38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