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rn only the proper incense on the altar and never use it for grain sacrifices or animal sacrifices or drink offer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a year Aaron must purify the altar by smearing on its four corners the blood of an animal sacrificed for sin, and this practice must always be followed. The altar is sacred because it is dedicated to me.The Money  for the Sacred 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nd out how many grown men there are in Israel and require each of them to pay me to keep him safe from danger while you are counti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Each man over 19, whether rich or poor, must pay me the same amount of money, weighed according to the official standa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money is to be used for the upkeep of the sacred tent, and because of it, I will never forget my people.The Large Bronze Bowl(Exodus 38.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1 ]]></a:t>
            </a:r>
            <a:r>
              <a:rPr lang="en-US" b="1" sz="3000" spc="0" u="none">
                <a:solidFill>
                  <a:srgbClr val="000000">
                    <a:alpha val="100.00%"/>
                  </a:srgbClr>
                </a:solidFill>
                <a:latin typeface="Calibri"/>
              </a:rPr>
              <a:t><![CDATA[Make a large bronze bowl and a bronze stand for it. Then put them between the altar for sacrifice and the sacred tent, so the priests can wash their hands and feet before entering the tent or offering a sacrifice on the altar. Each priest in every generation must wash himself in this way, or else he will die right there.The Oil for Dedication  and Ordination(Exodus 37.29)]]></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5 ]]></a:t>
            </a:r>
            <a:r>
              <a:rPr lang="en-US" b="1" sz="3000" spc="0" u="none">
                <a:solidFill>
                  <a:srgbClr val="000000">
                    <a:alpha val="100.00%"/>
                  </a:srgbClr>
                </a:solidFill>
                <a:latin typeface="Calibri"/>
              </a:rPr>
              <a:t><![CDATA[Mix four liters of olive oil with the following costly spices: six kilograms of myrrh, three kilograms of cinnamon, three kilograms of cane, and six kilograms of cassia. Measure these according to the official standards. Then use this sacred mixt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for Burning Incense(Exodus 37.25-28)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dedicating the tent and ch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able with its equipment, the lampstand with its equipment, the incense altar with all its utensi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altar for sacrifices, and the large bowl with its st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y dedicating them in this way, you will make them so holy that anyone who even touches them will become ho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you ordain Aaron and his sons as my priests, sprinkle them with some of this 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say to the people of Israel: “This oil must always be used in the ordination service of a priest. It is holy because it is dedicated to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reat it as holy! Don't ever use it for everyday purposes or mix any for your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f you do, you will no longer belong to the Lord's people.”The Sweet-Smelling Inc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Mix equal amounts of the costly spices stacte, onycha, galbanum, and pure frankincense, then add salt to make the mixture pure and ho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ound some of it into powder and sprinkle it in front of the sacred chest, where I meet with you. Be sure to treat this incense as something very ho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ild an altar of acacia wood where you can burn incen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t is truly holy because it is dedicated to me, so don't ever make any for yoursel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you ever make any of it to use as perfume, you will no longer belong to my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it 45 centimeters square and 90 centimeters high, and make each of its four corners stick up like the horn of a bu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ver it with pure gold and put a gold edging aroun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elow the edging on opposite sides attach two gold rings through which you can put the poles for carrying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poles are also to be made of acacia wood covered with g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the altar in front of the inside curtain of the sacred tent. The chest with the place of mercy is kept behind that curtain, and I will talk with you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From now on, when Aaron takes care of the lamps each morning and evening, he must burn sweet-smelling incense to me on the altar.]]></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2026-07-23T08:28:25Z</dcterms:created>
  <dcterms:modified xsi:type="dcterms:W3CDTF">2026-07-23T08:28:25Z</dcterms:modified>
  <dc:title>Bible.com.au: Exodus 30:1-38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