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1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9: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ext, dress Aaron's sons in their special shirt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aps, and sashes, then ordain them, because they and their descendants will always be pries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ead the bull to the entrance of the sacred tent, where Aaron and his sons will lay their hands on its hea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ill the bull near my altar in front of the t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se a finger to smear some of its blood on each of the four corners of the altar and pour out the rest of the blood on the ground next to the alt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ake the fat from the animal's insides, as well as the lower part of the liver and the two kidneys with their fat, and send them up as an offering to me in the smoke from the alt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meat, the skin, and the food still in the bull's stomach must be burned outside the camp as an offering to ask forgiveness for the sins of the pries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ring one of the rams to Aaron and his sons and tell them to lay their hands on its h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ll the ram and splatter its blood against all four sides of the alt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t up the ram, wash its insides and legs, and lay all of its parts on the altar, including the hea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  for Ordaining Priests(Leviticus 8.1-36)The Lord said to Mos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make sure that the whole animal goes up in smoke with a smell that pleases m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ring the other ram to Aaron and his sons and tell them to lay their hands on its h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ill the ram and place some of its blood on Aaron's right ear lobe, his right thumb, and the big toe of his right foot. Do the same for each of his sons and splatter the rest of the blood against the four sides of the alt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ake some of the blood from the altar, mix it with the oil used for ordination, and sprinkle it on Aaron and his clothes, and also on his sons and their clothes. This will show that they and their clothes have been dedicated to 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ram is part of the ordination service. So remove its right hind leg, its fat tail, the fat on its insides, as well as the lower part of the liver and the two kidneys with their f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one loaf of each kind of bread from the baske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put this bread, together with the meat, into the hands of Aaron and his sons. Then they will lift it all up to show that it is dedicated to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fter this, put the meat and bread on the altar and send them up in smoke with a smell that pleases 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may eat the choice ribs from this second ram, but you must first lift them up to show that this meat is dedicated to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In the future, when anyone from Israel offers the ribs and a hind leg of a ram either to ordain a priest or to ask for my blessing, the meat belongs to me, but it may be eaten by the priests. This law will never chang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you ordain Aaron and his sons to serve me as priests, choose a young bull and two rams that have nothing wrong with the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After Aaron's death, his priestly clothes are to be handed down to each descendant who succeeds him as high priest, and these clothes must be worn during the seven-day ceremony of ordinatio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oil the meat of the ordination ram in a sacred plac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Aaron and his sons are to eat it together with the three kinds of bread at the entrance to the sacred ten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t their ordination, a ceremony of forgiveness was performed for them with this sacred food, and only they have the right to eat i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f any of the sacred food is left until morning, it must be completely burn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Repeat this ordination ceremony for Aaron and his sons seven days in a row, just as I have instructed yo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Each day you must offer a bull as a sacrifice for sin and as a way of purifying the altar. In addition, you must smear the altar with olive oil to make it completely hol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this for seven days, and the altar will become so holy that anyone who touches it will become holy.Daily Sacrifices(Leviticus 6.8-13; Numbers 28.1-8)The Lord sai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ach day you must sacrifice two lambs a year ol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one in the morning and one in the eveni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from your finest flour make three batches of dough without yeast. Shape some of it into larger loaves, some into smaller loaves mixed with olive oil, and the rest into thin wafers brushed with oi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41 ]]></a:t>
            </a:r>
            <a:r>
              <a:rPr lang="en-US" b="1" sz="3000" spc="0" u="none">
                <a:solidFill>
                  <a:srgbClr val="000000">
                    <a:alpha val="100.00%"/>
                  </a:srgbClr>
                </a:solidFill>
                <a:latin typeface="Calibri"/>
              </a:rPr>
              <a:t><![CDATA[With each lamb offer one kilogram of your finest flour mixed with a liter of pure olive oil, and also pour out a liter of wine as an offering. The smell of this sacrifice on the fires of the altar will be pleasing to m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43 ]]></a:t>
            </a:r>
            <a:r>
              <a:rPr lang="en-US" b="1" sz="3000" spc="0" u="none">
                <a:solidFill>
                  <a:srgbClr val="000000">
                    <a:alpha val="100.00%"/>
                  </a:srgbClr>
                </a:solidFill>
                <a:latin typeface="Calibri"/>
              </a:rPr>
              <a:t><![CDATA[You and your descendants must always offer this sacrifice on the altar at the entrance to the sacred tent.People of Israel, I will meet and speak with you there, and my shining glory will make the place ho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ecause of who I am, the tent will become sacred, and Aaron and his sons will become worthy to serve as my pries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I will live among you as your Go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ou will know that I am the Lord your God, the one who rescued you from Egypt, so that I could live among you.]]></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ut all of this bread in a basket and bring it when you come to sacrifice the three animals to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Aaron and his sons to the entrance of the sacred tent and tell them to wash themsel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ress Aaron in the priestly shirt, the robe that goes under the sacred vest, the vest itself, the breastpiece, and the sas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on his turban with its narrow strip of engraved go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n ordain him by pouring olive oil on his head.]]></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2026-08-02T14:28:08Z</dcterms:created>
  <dcterms:modified xsi:type="dcterms:W3CDTF">2026-08-02T14:28:08Z</dcterms:modified>
  <dc:title>Bible.com.au: Exodus 29:1-46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