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595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Attach two gold settings to the shoulder straps and fasten them with two braided chains of pure gold.The Breastpiece  for the High Priest(Exodus 39.8-21)The Lor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om the same costly material make a breastpiece for the high priest to use in finding out what I want my people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is to be 22 centimeters square and folded doub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four rows of three precious stones: In the first row put a carnelian, a chrysolite, and an emera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e second row a turquoise, a sapphire, and a diamo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third row a jacinth, an agate, and an amethy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 the fourth row a beryl, an onyx, and a jasper. Mount the stones in delicate gold sett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ngrave on each of them the name of one of the twelve tribes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5 ]]></a:t>
            </a:r>
            <a:r>
              <a:rPr lang="en-US" b="1" sz="3000" spc="0" u="none">
                <a:solidFill>
                  <a:srgbClr val="000000">
                    <a:alpha val="100.00%"/>
                  </a:srgbClr>
                </a:solidFill>
                <a:latin typeface="Calibri"/>
              </a:rPr>
              <a:t><![CDATA[Attach two gold rings to the upper front corners of the breastpiece and fasten them with two braided gold chains to gold settings on the shoulder strap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tach two other gold rings to the lower inside corners next to the v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lothes  for the High Priest(Exodus 39.1-7)The Lord said to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wo more near the bottom of the shoulder straps right above the sa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ake a blue cord and tie the two lower rings on the breastpiece to those on the vest. This will keep the breastpiece in pl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is way Aaron will have the names of the twelve tribes of Israel written on his heart each time he enters the holy place, and I will never forget my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must also wear on his breastpiece the two small objects that he uses to receive answers from me.The Other High-Priestly  Clothes(Exodus 39.22-26,30,31)The Lor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Under his vest Aaron must wear a robe of blue woo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an opening in the center for his head. Be sure to bind the material around the collar to keep it from wearing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4 ]]></a:t>
            </a:r>
            <a:r>
              <a:rPr lang="en-US" b="1" sz="3000" spc="0" u="none">
                <a:solidFill>
                  <a:srgbClr val="000000">
                    <a:alpha val="100.00%"/>
                  </a:srgbClr>
                </a:solidFill>
                <a:latin typeface="Calibri"/>
              </a:rPr>
              <a:t><![CDATA[Along the hem of the robe weave pomegranates of blue, purple, and red wool with a gold bell between each of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Aaron wears these clothes when he enters the holy place as my high priest, the sound of the bells will be heard, and his life will not be in da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 a narrow strip of pure gold engrave the words: “Dedicated 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asten it to the front of Aaron's turban with a blue c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nd for your brother Aaron and his sons Nadab, Abihu, Eleazar, and Ithamar. They are the ones I have chosen from Israel to serve as my pries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he can wear it on his forehead. This will show that he will take on himself the guilt for any sins the people of Israel commit in offering their gifts to me, and I will forgive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ake Aaron's robe and turban of fine linen and decorate his sash with fancy needlework.The Clothes  for the Other Priests(Exodus 39.27-29)]]></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ince Aaron's sons are priests, they should also look dignified. So make robes, sashes, and special caps for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dress Aaron and his sons in these clothes, pour olive oil on their heads, and ordain them as my pries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ake linen shorts for them that reach from the waist down to the thigh, so they won't expose themselv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enever they enter the sacred tent or serve at the altar or enter the holy place, they must wear these shorts, or else they will be guilty and die. This same rule applies to any of their descendants who serve as pries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Aaron some beautiful clothes that are worthy of a high pri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aron is to be dedicated as my high priest, and his clothes must be made only by persons who possess skills that I have given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re are the items that need to be made: a breastpiece, a priestly vest, a robe, an embroidered shirt, a turban, and a sash. These sacred clothes are to be made for your brother Aaron and his sons who will be my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se only gold and fine linen, woven with blue, purple, and red wool, for making these clothes.The Vest  for the High Priest(Exodus 39.2-7)The Lord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Make the entire priestly vest of fine linen skillfully woven with blue, purple, and red wool, and decorate it with gold. It is to have two shoulder straps to support it and a sash that fastens around the wa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2 ]]></a:t>
            </a:r>
            <a:r>
              <a:rPr lang="en-US" b="1" sz="3000" spc="0" u="none">
                <a:solidFill>
                  <a:srgbClr val="000000">
                    <a:alpha val="100.00%"/>
                  </a:srgbClr>
                </a:solidFill>
                <a:latin typeface="Calibri"/>
              </a:rPr>
              <a:t><![CDATA[Put two onyx stones in gold settings, then attach one to each of the shoulder straps. On one of these stones engrave the names of Israel's first six sons in the order of their birth. And do the same with his remaining six sons on the other stone. In this way Aaron will always carry the names of the tribes of Israel when he enters the holy place, and I will never forget my people.]]></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2026-06-04T03:21:41Z</dcterms:created>
  <dcterms:modified xsi:type="dcterms:W3CDTF">2026-06-04T03:21:41Z</dcterms:modified>
  <dc:title>Bible.com.au: Exodus 28:1-43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