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2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6: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urtains and Coverings  for the Sacred Tent(Exodus 36.8-19)The Lord said to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top of the sacred tent must be made from ten pieces of the finest linen, woven with blue, purple, and red wool and embroidered with figures of winged creatur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ke each piece twelve meters long and two meters wid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ew them together into two panels with five sections eac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Put 50 loops of blue cloth along one of the wider sides of each panel, then fasten the two panels at the loops with 50 gold hook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As the material for protecting the tent, use goat hair to weave eleven sections of cloth 13 meters by 2 meters eac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ew five of the sections together to make one panel. Then sew the other six together to make a second panel, and fold the sixth section double over the front of the t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ut 50 loops along one of the wider sides of each pan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fasten the two panels at the loops with 50 bronze hook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The panel of goat hair will be a meter longer than the tent itself, so fold 50 centimeters of the material behind the tent and on each side as a protective cover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ke two more coverings—one with tanned ram skins and the other with fine leather.The Framework  for the Sacred Tent(Exodus 36.20-34)The Lord sa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ild a framework of acacia wood for the walls of the sacred t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ke each frame 4 meters high and 66 centimeters wid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ith two wooden pegs near the bott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21 ]]></a:t>
            </a:r>
            <a:r>
              <a:rPr lang="en-US" b="1" sz="3000" spc="0" u="none">
                <a:solidFill>
                  <a:srgbClr val="000000">
                    <a:alpha val="100.00%"/>
                  </a:srgbClr>
                </a:solidFill>
                <a:latin typeface="Calibri"/>
              </a:rPr>
              <a:t><![CDATA[Place two silver stands under each frame with sockets for the pegs, so the frames can be joined together. Put 20 of these frames along the south side and 20 more along the nor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 back wall along the west side use six fram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with two more at the southwest and northwest corners. Make certain that these corner frames are joined from top to bott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ltogether, this back wall will have eight frames with two silver stands under each o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7 ]]></a:t>
            </a:r>
            <a:r>
              <a:rPr lang="en-US" b="1" sz="3000" spc="0" u="none">
                <a:solidFill>
                  <a:srgbClr val="000000">
                    <a:alpha val="100.00%"/>
                  </a:srgbClr>
                </a:solidFill>
                <a:latin typeface="Calibri"/>
              </a:rPr>
              <a:t><![CDATA[Make five crossbars for each of the wooden fram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ith the center crossbar running the full length of the wa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Cover the frames and the crossbars with gold and attach gold rings to the frames to run the crossbars throug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set up the tent in the way I showed you on the mountain.The Curtain  inside the Sacred Tent(Exodus 36.35-38)The Lord sai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33 ]]></a:t>
            </a:r>
            <a:r>
              <a:rPr lang="en-US" b="1" sz="3000" spc="0" u="none">
                <a:solidFill>
                  <a:srgbClr val="000000">
                    <a:alpha val="100.00%"/>
                  </a:srgbClr>
                </a:solidFill>
                <a:latin typeface="Calibri"/>
              </a:rPr>
              <a:t><![CDATA[Make a curtain to separate the holy place from the most holy place. Use fine linen woven with blue, purple, and red wool, and embroidered with figures of winged creatures. Cover four acacia wood posts with gold and set them each on a silver stand. Then fasten gold hooks to the posts and hang the curtain the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nside the most holy place, put the sacred chest that has the place of mercy on its l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Outside the most holy place, as you face the curtain, put the table for the sacred bread on the right side and the gold lampstand on the lef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the entrance to the tent, use a piece of fine linen woven with blue, purple, and red wool and embroidered with fancy needlework.]]></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Cover five acacia wood posts with gold and set them each on a bronze stand. Then put gold hooks on the posts and hang the curtain the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2026-10-18T16:29:45Z</dcterms:created>
  <dcterms:modified xsi:type="dcterms:W3CDTF">2026-10-18T16:29:45Z</dcterms:modified>
  <dc:title>Bible.com.au: Exodus 26:1-37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