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asten the two panels at the loops with 50 bronze hoo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panel of goat hair will be a meter longer than the tent itself, so fold 50 centimeters of the material behind the tent and on each side as a protective cov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wo more coverings—one with tanned ram skins and the other with fine leather.The Framework  for the Sacred Tent(Exodus 36.20-34)The Lor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ild a framework of acacia wood for the walls of 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each frame 4 meters high and 66 centimeters w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wo wooden pegs near the bott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1 ]]></a:t>
            </a:r>
            <a:r>
              <a:rPr lang="en-US" b="1" sz="3000" spc="0" u="none">
                <a:solidFill>
                  <a:srgbClr val="000000">
                    <a:alpha val="100.00%"/>
                  </a:srgbClr>
                </a:solidFill>
                <a:latin typeface="Calibri"/>
              </a:rPr>
              <a:t><![CDATA[Place two silver stands under each frame with sockets for the pegs, so the frames can be joined together. Put 20 of these frames along the south side and 20 more along the no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ack wall along the west side use six fram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with two more at the southwest and northwest corners. Make certain that these corner frames are joined from top to bott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together, this back wall will have eight frames with two silver stands under each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urtains and Coverings  for the Sacred Tent(Exodus 36.8-19)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Make five crossbars for each of the wooden fra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th the center crossbar running the full length of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ver the frames and the crossbars with gold and attach gold rings to the frames to run the crossbars thro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et up the tent in the way I showed you on the mountain.The Curtain  inside the Sacred Tent(Exodus 36.35-38)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3 ]]></a:t>
            </a:r>
            <a:r>
              <a:rPr lang="en-US" b="1" sz="3000" spc="0" u="none">
                <a:solidFill>
                  <a:srgbClr val="000000">
                    <a:alpha val="100.00%"/>
                  </a:srgbClr>
                </a:solidFill>
                <a:latin typeface="Calibri"/>
              </a:rPr>
              <a:t><![CDATA[Make a curtain to separate the holy place from the most holy place. Use fine linen woven with blue, purple, and red wool, and embroidered with figures of winged creatures. Cover four acacia wood posts with gold and set them each on a silver stand. Then fasten gold hooks to the posts and hang the curtain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side the most holy place, put the sacred chest that has the place of mercy on its l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utside the most holy place, as you face the curtain, put the table for the sacred bread on the right side and the gold lampstand on the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entrance to the tent, use a piece of fine linen woven with blue, purple, and red wool and embroidered with fancy needlewo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Cover five acacia wood posts with gold and set them each on a bronze stand. Then put gold hooks on the posts and hang the curtain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op of the sacred tent must be made from ten pieces of the finest linen, woven with blue, purple, and red wool and embroidered with figures of winged creatur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each piece twelve meters long and two meter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w them together into two panels with five sections 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ut 50 loops of blue cloth along one of the wider sides of each panel, then fasten the two panels at the loops with 50 gold hoo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s the material for protecting the tent, use goat hair to weave eleven sections of cloth 13 meters by 2 meters ea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w five of the sections together to make one panel. Then sew the other six together to make a second panel, and fold the sixth section double over the front of the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ut 50 loops along one of the wider sides of each panel]]></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2026-07-02T12:04:10Z</dcterms:created>
  <dcterms:modified xsi:type="dcterms:W3CDTF">2026-07-02T12:04:10Z</dcterms:modified>
  <dc:title>Bible.com.au: Exodus 26:1-37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