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presProps" Target="presProps.xml"/>
  <Relationship Id="rId33" Type="http://schemas.openxmlformats.org/officeDocument/2006/relationships/viewProps" Target="viewProps.xml"/>
  <Relationship Id="rId3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10225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26:1-3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fasten the two panels at the loops with 50 bronze hook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13 ]]></a:t>
            </a:r>
            <a:r>
              <a:rPr lang="en-US" b="1" sz="3000" spc="0" u="none">
                <a:solidFill>
                  <a:srgbClr val="000000">
                    <a:alpha val="100.00%"/>
                  </a:srgbClr>
                </a:solidFill>
                <a:latin typeface="Calibri"/>
              </a:rPr>
              <a:t><![CDATA[The panel of goat hair will be a meter longer than the tent itself, so fold 50 centimeters of the material behind the tent and on each side as a protective covering.]]></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Make two more coverings—one with tanned ram skins and the other with fine leather.The Framework  for the Sacred Tent(Exodus 36.20-34)The Lord sai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uild a framework of acacia wood for the walls of the sacred ten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Make each frame 4 meters high and 66 centimeters wid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ith two wooden pegs near the botto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21 ]]></a:t>
            </a:r>
            <a:r>
              <a:rPr lang="en-US" b="1" sz="3000" spc="0" u="none">
                <a:solidFill>
                  <a:srgbClr val="000000">
                    <a:alpha val="100.00%"/>
                  </a:srgbClr>
                </a:solidFill>
                <a:latin typeface="Calibri"/>
              </a:rPr>
              <a:t><![CDATA[Place two silver stands under each frame with sockets for the pegs, so the frames can be joined together. Put 20 of these frames along the south side and 20 more along the north.]]></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For the back wall along the west side use six frame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24 ]]></a:t>
            </a:r>
            <a:r>
              <a:rPr lang="en-US" b="1" sz="3000" spc="0" u="none">
                <a:solidFill>
                  <a:srgbClr val="000000">
                    <a:alpha val="100.00%"/>
                  </a:srgbClr>
                </a:solidFill>
                <a:latin typeface="Calibri"/>
              </a:rPr>
              <a:t><![CDATA[with two more at the southwest and northwest corners. Make certain that these corner frames are joined from top to botto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ltogether, this back wall will have eight frames with two silver stands under each on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Curtains and Coverings  for the Sacred Tent(Exodus 36.8-19)The Lord said to Mose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27 ]]></a:t>
            </a:r>
            <a:r>
              <a:rPr lang="en-US" b="1" sz="3000" spc="0" u="none">
                <a:solidFill>
                  <a:srgbClr val="000000">
                    <a:alpha val="100.00%"/>
                  </a:srgbClr>
                </a:solidFill>
                <a:latin typeface="Calibri"/>
              </a:rPr>
              <a:t><![CDATA[Make five crossbars for each of the wooden frame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with the center crossbar running the full length of the wall.]]></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Cover the frames and the crossbars with gold and attach gold rings to the frames to run the crossbars through.]]></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n set up the tent in the way I showed you on the mountain.The Curtain  inside the Sacred Tent(Exodus 36.35-38)The Lord sai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33 ]]></a:t>
            </a:r>
            <a:r>
              <a:rPr lang="en-US" b="1" sz="3000" spc="0" u="none">
                <a:solidFill>
                  <a:srgbClr val="000000">
                    <a:alpha val="100.00%"/>
                  </a:srgbClr>
                </a:solidFill>
                <a:latin typeface="Calibri"/>
              </a:rPr>
              <a:t><![CDATA[Make a curtain to separate the holy place from the most holy place. Use fine linen woven with blue, purple, and red wool, and embroidered with figures of winged creatures. Cover four acacia wood posts with gold and set them each on a silver stand. Then fasten gold hooks to the posts and hang the curtain ther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Inside the most holy place, put the sacred chest that has the place of mercy on its li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Outside the most holy place, as you face the curtain, put the table for the sacred bread on the right side and the gold lampstand on the left.]]></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For the entrance to the tent, use a piece of fine linen woven with blue, purple, and red wool and embroidered with fancy needlework.]]></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Cover five acacia wood posts with gold and set them each on a bronze stand. Then put gold hooks on the posts and hang the curtain ther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top of the sacred tent must be made from ten pieces of the finest linen, woven with blue, purple, and red wool and embroidered with figures of winged creature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Make each piece twelve meters long and two meters wid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sew them together into two panels with five sections each.]]></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Put 50 loops of blue cloth along one of the wider sides of each panel, then fasten the two panels at the loops with 50 gold hook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8 ]]></a:t>
            </a:r>
            <a:r>
              <a:rPr lang="en-US" b="1" sz="3000" spc="0" u="none">
                <a:solidFill>
                  <a:srgbClr val="000000">
                    <a:alpha val="100.00%"/>
                  </a:srgbClr>
                </a:solidFill>
                <a:latin typeface="Calibri"/>
              </a:rPr>
              <a:t><![CDATA[As the material for protecting the tent, use goat hair to weave eleven sections of cloth 13 meters by 2 meters each.]]></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Sew five of the sections together to make one panel. Then sew the other six together to make a second panel, and fold the sixth section double over the front of the ten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Put 50 loops along one of the wider sides of each panel]]></a:t>
            </a:r>
          </a:p>
        </p:txBody>
      </p:sp>
    </p:spTree>
  </p:cSld>
  <p:clrMapOvr>
    <a:masterClrMapping/>
  </p:clrMapOvr>
</p:sld>
</file>

<file path=ppt/theme/theme1.xml><?xml version="1.0" encoding="utf-8"?>
<a:theme xmlns:a="http://schemas.openxmlformats.org/drawingml/2006/main" name="Theme78">
  <a:themeElements>
    <a:clrScheme name="Theme7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2026-05-18T06:32:58Z</dcterms:created>
  <dcterms:modified xsi:type="dcterms:W3CDTF">2026-05-18T06:32:58Z</dcterms:modified>
  <dc:title>Bible.com.au: Exodus 26:1-37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