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5: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lso want them to build a special place where I can live among my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it and its furnishings exactly like the pattern I will show you.The Sacred Chest(Exodus 37.1-9)The Lor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the people to build a chest of acacia wood 110 centimeters long, 66 centimeters wide, and 66 centimeters h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ver it inside and out with pure gold and put a gold edging around the l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e four gold rings and attach one of them to each of the four legs of the ch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two poles of acacia wood. Cover them with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put them through the rings, so the chest can be carried by the po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ever remove the poles from the 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give you the Ten Commandments written on two flat stones, put them inside the ch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ke the lid of the chest out of pure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cred Tent(Exodus 35.4-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en hammer out two winged creatures of pure gold and fasten them to the lid at the ends of the ch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reatures must face each other with their wings spread over the ch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side it place the two flat stones with the Ten Commandments on them and put the gold lid on top of the ch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meet you there between the two creatures and tell you what my people must do and what they must not do.The Table  for the Sacred Bread(Exodus 37.10-16)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e a table of acacia wood 88 centimeters long, 44 centimeters wide, and 66 centimeters hig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Cover it with pure gold and put a gold edging around it with a border 75 millimeters thic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four gold rings and attach one to each of the le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near the edging. The poles for carrying the table are to be placed through these rings and are to be made of acacia wood covered with g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he table is to be kept in the holy place, and the sacred loaves of bread must always be on it. All bowls, plates, jars, and cups for wine offerings are to be made of pure gold and set on this table.The Lampstand(Exodus 37.17-24)The Lord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e a lampstand of pure gold. The whole lampstand, including its decorative flowers, must be made from a single piece of hammered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three branches on each of its two sid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 are to be three decorative almond blossoms on each bran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four on the st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must also be a blossom where each pair of branches comes out from the st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ampstand, including its branches and decorative flowers, must be made from a single piece of hammered pure go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amp on the top and those at the end of each of its six branches must be made so as to shine toward the front of the lampst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tongs and trays for taking care of the lamps are to be made of pure go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lampstand and its equipment will require 35 kilograms of pure g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must be made according to the pattern I showed you on the mount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everyone in Israel who wants to give gifts that they must bring them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e is a list of what you are to collect: Gold, silver, and bronz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ue, purple, and red wool; fine linen; goat h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nned ram skins; fine leather; acacia w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live oil for the lamp; sweet-smelling spices to mix with the incense and with the oil for dedicating the tent and ordaining the pri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yx stones and other gems for the sacred vest and the breastpiece.]]></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2026-07-02T10:58:00Z</dcterms:created>
  <dcterms:modified xsi:type="dcterms:W3CDTF">2026-07-02T10:58:00Z</dcterms:modified>
  <dc:title>Bible.com.au: Exodus 25:1-40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