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2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5: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also want them to build a special place where I can live among my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ake it and its furnishings exactly like the pattern I will show you.The Sacred Chest(Exodus 37.1-9)The Lord said to Mos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ell the people to build a chest of acacia wood 110 centimeters long, 66 centimeters wide, and 66 centimeters hig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Cover it inside and out with pure gold and put a gold edging around the li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ke four gold rings and attach one of them to each of the four legs of the che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ake two poles of acacia wood. Cover them with go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put them through the rings, so the chest can be carried by the pol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on't ever remove the poles from the ring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I give you the Ten Commandments written on two flat stones, put them inside the che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ake the lid of the chest out of pure gol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acred Tent(Exodus 35.4-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Then hammer out two winged creatures of pure gold and fasten them to the lid at the ends of the che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creatures must face each other with their wings spread over the che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side it place the two flat stones with the Ten Commandments on them and put the gold lid on top of the che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will meet you there between the two creatures and tell you what my people must do and what they must not do.The Table  for the Sacred Bread(Exodus 37.10-16)The Lord sai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ake a table of acacia wood 88 centimeters long, 44 centimeters wide, and 66 centimeters hig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25 ]]></a:t>
            </a:r>
            <a:r>
              <a:rPr lang="en-US" b="1" sz="3000" spc="0" u="none">
                <a:solidFill>
                  <a:srgbClr val="000000">
                    <a:alpha val="100.00%"/>
                  </a:srgbClr>
                </a:solidFill>
                <a:latin typeface="Calibri"/>
              </a:rPr>
              <a:t><![CDATA[Cover it with pure gold and put a gold edging around it with a border 75 millimeters thic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ake four gold rings and attach one to each of the leg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28 ]]></a:t>
            </a:r>
            <a:r>
              <a:rPr lang="en-US" b="1" sz="3000" spc="0" u="none">
                <a:solidFill>
                  <a:srgbClr val="000000">
                    <a:alpha val="100.00%"/>
                  </a:srgbClr>
                </a:solidFill>
                <a:latin typeface="Calibri"/>
              </a:rPr>
              <a:t><![CDATA[near the edging. The poles for carrying the table are to be placed through these rings and are to be made of acacia wood covered with gol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30 ]]></a:t>
            </a:r>
            <a:r>
              <a:rPr lang="en-US" b="1" sz="3000" spc="0" u="none">
                <a:solidFill>
                  <a:srgbClr val="000000">
                    <a:alpha val="100.00%"/>
                  </a:srgbClr>
                </a:solidFill>
                <a:latin typeface="Calibri"/>
              </a:rPr>
              <a:t><![CDATA[The table is to be kept in the holy place, and the sacred loaves of bread must always be on it. All bowls, plates, jars, and cups for wine offerings are to be made of pure gold and set on this table.The Lampstand(Exodus 37.17-24)The Lord sai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ake a lampstand of pure gold. The whole lampstand, including its decorative flowers, must be made from a single piece of hammered gol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ith three branches on each of its two sid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re are to be three decorative almond blossoms on each branc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four on the st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re must also be a blossom where each pair of branches comes out from the st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lampstand, including its branches and decorative flowers, must be made from a single piece of hammered pure gol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lamp on the top and those at the end of each of its six branches must be made so as to shine toward the front of the lampstan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tongs and trays for taking care of the lamps are to be made of pure gol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lampstand and its equipment will require 35 kilograms of pure gol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y must be made according to the pattern I showed you on the mountai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ell everyone in Israel who wants to give gifts that they must bring them to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re is a list of what you are to collect: Gold, silver, and bronz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lue, purple, and red wool; fine linen; goat hai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anned ram skins; fine leather; acacia wo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live oil for the lamp; sweet-smelling spices to mix with the incense and with the oil for dedicating the tent and ordaining the pries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onyx stones and other gems for the sacred vest and the breastpiece.]]></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2026-09-03T07:19:51Z</dcterms:created>
  <dcterms:modified xsi:type="dcterms:W3CDTF">2026-09-03T07:19:51Z</dcterms:modified>
  <dc:title>Bible.com.au: Exodus 25:1-40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