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ok the blood from the bowls and sprinkled it on the people. Next, he told them, “With this blood the Lord makes his agreement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d Aaron, together with Nadab and Abihu and the 70 leaders, went up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w the God of Israel. Under his feet was something that looked like a pavement made out of sapphire, and it was as bright as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these leaders of Israel saw God, he did not punish them. So they ate and drank.Moses on Mount Sin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on the mountain and stay here for a while. I will give you the two flat stones on which I have written the laws that my people must ob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d Joshua his assistant got ready, then Moses started up the mountain to meet with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had told the leaders, “Wait here until we come back. Aaron and Hur will be with you, and they can settle any arguments while we are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ses went up on Mount Sinai, a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right glory of the Lord came down and stayed there. The cloud covered the mountain for six days, and on the seventh day the Lord told Moses to come into the c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Moses did so and stayed there 40 days and nights. To the people, the Lord's glory looked like a blazing fire on top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Agree  To Obe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ome up to me on this mountain. Bring along Aaron, as well as his two sons Nadab and Abihu, and 70 of Israel's leaders. They must worship me at a dis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are to come near. Don't let anyone else come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gave the Lord's instructions to the people, and they all promised, “We will do everything the Lord has comm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wrote down what the Lord had said.The next morning Moses got up early. He built an altar at the foot of the mountain and set up a large stone for each of the twelv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sent some young men to burn offerings and to sacrifice bulls as special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put half of the blood from the animals into bowls and sprinkled the rest on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read aloud the Lord's commands and promises, and the people shouted, “We will obey the Lord and do everything he has commande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2026-07-05T22:21:58Z</dcterms:created>
  <dcterms:modified xsi:type="dcterms:W3CDTF">2026-07-05T22:21:58Z</dcterms:modified>
  <dc:title>Bible.com.au: Exodus 24:1-18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